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5" r:id="rId2"/>
  </p:sldMasterIdLst>
  <p:notesMasterIdLst>
    <p:notesMasterId r:id="rId31"/>
  </p:notesMasterIdLst>
  <p:handoutMasterIdLst>
    <p:handoutMasterId r:id="rId32"/>
  </p:handoutMasterIdLst>
  <p:sldIdLst>
    <p:sldId id="256" r:id="rId3"/>
    <p:sldId id="324" r:id="rId4"/>
    <p:sldId id="405" r:id="rId5"/>
    <p:sldId id="410" r:id="rId6"/>
    <p:sldId id="470" r:id="rId7"/>
    <p:sldId id="471" r:id="rId8"/>
    <p:sldId id="474" r:id="rId9"/>
    <p:sldId id="489" r:id="rId10"/>
    <p:sldId id="481" r:id="rId11"/>
    <p:sldId id="344" r:id="rId12"/>
    <p:sldId id="480" r:id="rId13"/>
    <p:sldId id="475" r:id="rId14"/>
    <p:sldId id="482" r:id="rId15"/>
    <p:sldId id="492" r:id="rId16"/>
    <p:sldId id="493" r:id="rId17"/>
    <p:sldId id="483" r:id="rId18"/>
    <p:sldId id="484" r:id="rId19"/>
    <p:sldId id="486" r:id="rId20"/>
    <p:sldId id="487" r:id="rId21"/>
    <p:sldId id="485" r:id="rId22"/>
    <p:sldId id="488" r:id="rId23"/>
    <p:sldId id="490" r:id="rId24"/>
    <p:sldId id="467" r:id="rId25"/>
    <p:sldId id="497" r:id="rId26"/>
    <p:sldId id="491" r:id="rId27"/>
    <p:sldId id="495" r:id="rId28"/>
    <p:sldId id="380" r:id="rId29"/>
    <p:sldId id="462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 Andreani" initials="NA" lastIdx="4" clrIdx="0">
    <p:extLst/>
  </p:cmAuthor>
  <p:cmAuthor id="2" name="Abby Blocker" initials="AB" lastIdx="7" clrIdx="1">
    <p:extLst/>
  </p:cmAuthor>
  <p:cmAuthor id="3" name="Heather Frost" initials="HF" lastIdx="26" clrIdx="2">
    <p:extLst/>
  </p:cmAuthor>
  <p:cmAuthor id="4" name="lori Siegelman" initials="lS" lastIdx="10" clrIdx="3"/>
  <p:cmAuthor id="5" name="Heather Woodward" initials="HW" lastIdx="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35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0764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208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4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099D0-9C21-4EE8-A0A4-E90D067F0458}" type="doc">
      <dgm:prSet loTypeId="urn:microsoft.com/office/officeart/2005/8/layout/orgChart1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B93DB02-3ADF-44D9-8214-EB522D3841F4}">
      <dgm:prSet phldrT="[Text]" custT="1"/>
      <dgm:spPr/>
      <dgm:t>
        <a:bodyPr/>
        <a:lstStyle/>
        <a:p>
          <a:r>
            <a:rPr lang="en-US" sz="1800" b="1" dirty="0" smtClean="0">
              <a:latin typeface="Franklin Gothic Book" panose="020B0503020102020204" pitchFamily="34" charset="0"/>
            </a:rPr>
            <a:t>SOLID WASTES</a:t>
          </a:r>
          <a:endParaRPr lang="en-US" sz="1800" b="1" dirty="0">
            <a:latin typeface="Franklin Gothic Book" panose="020B0503020102020204" pitchFamily="34" charset="0"/>
          </a:endParaRPr>
        </a:p>
      </dgm:t>
    </dgm:pt>
    <dgm:pt modelId="{CA8D51C4-93E4-4C31-BC84-C4016450645E}" type="parTrans" cxnId="{481C467D-1E4A-4CD3-BDAC-75777EFCE3BF}">
      <dgm:prSet/>
      <dgm:spPr/>
      <dgm:t>
        <a:bodyPr/>
        <a:lstStyle/>
        <a:p>
          <a:endParaRPr lang="en-US" sz="1400" b="0"/>
        </a:p>
      </dgm:t>
    </dgm:pt>
    <dgm:pt modelId="{8F4F2519-CBA8-475F-87A4-2EFF06D80C72}" type="sibTrans" cxnId="{481C467D-1E4A-4CD3-BDAC-75777EFCE3BF}">
      <dgm:prSet/>
      <dgm:spPr/>
      <dgm:t>
        <a:bodyPr/>
        <a:lstStyle/>
        <a:p>
          <a:endParaRPr lang="en-US" sz="1400" b="0"/>
        </a:p>
      </dgm:t>
    </dgm:pt>
    <dgm:pt modelId="{ED0DF5E6-489E-4BF7-AA9D-4979825BFD79}">
      <dgm:prSet phldrT="[Text]" custT="1"/>
      <dgm:spPr/>
      <dgm:t>
        <a:bodyPr/>
        <a:lstStyle/>
        <a:p>
          <a:r>
            <a:rPr lang="en-US" sz="1400" b="0" dirty="0" smtClean="0">
              <a:latin typeface="Franklin Gothic Book" panose="020B0503020102020204" pitchFamily="34" charset="0"/>
            </a:rPr>
            <a:t>Non-Hazardous Wastes</a:t>
          </a:r>
          <a:endParaRPr lang="en-US" sz="1400" b="0" dirty="0">
            <a:latin typeface="Franklin Gothic Book" panose="020B0503020102020204" pitchFamily="34" charset="0"/>
          </a:endParaRPr>
        </a:p>
      </dgm:t>
    </dgm:pt>
    <dgm:pt modelId="{2711CEC0-75AE-4ED0-B017-7915F6A01B98}" type="parTrans" cxnId="{8F40D756-EBB2-4F4E-9DFA-76D163D64730}">
      <dgm:prSet/>
      <dgm:spPr/>
      <dgm:t>
        <a:bodyPr/>
        <a:lstStyle/>
        <a:p>
          <a:endParaRPr lang="en-US" sz="1400" b="0">
            <a:latin typeface="Franklin Gothic Book" panose="020B0503020102020204" pitchFamily="34" charset="0"/>
          </a:endParaRPr>
        </a:p>
      </dgm:t>
    </dgm:pt>
    <dgm:pt modelId="{4D1EA776-4FCB-43AD-A312-0C58413F2B97}" type="sibTrans" cxnId="{8F40D756-EBB2-4F4E-9DFA-76D163D64730}">
      <dgm:prSet/>
      <dgm:spPr/>
      <dgm:t>
        <a:bodyPr/>
        <a:lstStyle/>
        <a:p>
          <a:endParaRPr lang="en-US" sz="1400" b="0"/>
        </a:p>
      </dgm:t>
    </dgm:pt>
    <dgm:pt modelId="{DA22E1ED-6B5C-4F83-B7D9-C9A9C73EA93C}">
      <dgm:prSet custT="1"/>
      <dgm:spPr/>
      <dgm:t>
        <a:bodyPr/>
        <a:lstStyle/>
        <a:p>
          <a:r>
            <a:rPr lang="en-US" sz="1400" b="0" dirty="0" smtClean="0">
              <a:latin typeface="Franklin Gothic Book" panose="020B0503020102020204" pitchFamily="34" charset="0"/>
            </a:rPr>
            <a:t>Hazardous Wastes</a:t>
          </a:r>
          <a:endParaRPr lang="en-US" sz="1400" b="0" dirty="0">
            <a:latin typeface="Franklin Gothic Book" panose="020B0503020102020204" pitchFamily="34" charset="0"/>
          </a:endParaRPr>
        </a:p>
      </dgm:t>
    </dgm:pt>
    <dgm:pt modelId="{61FE9799-6C65-41C5-A3C4-F5B039E7D238}" type="parTrans" cxnId="{D19554CA-39BD-4106-BBAE-923347FB013E}">
      <dgm:prSet/>
      <dgm:spPr/>
      <dgm:t>
        <a:bodyPr/>
        <a:lstStyle/>
        <a:p>
          <a:endParaRPr lang="en-US" sz="1400" b="0">
            <a:latin typeface="Franklin Gothic Book" panose="020B0503020102020204" pitchFamily="34" charset="0"/>
          </a:endParaRPr>
        </a:p>
      </dgm:t>
    </dgm:pt>
    <dgm:pt modelId="{7BFF3ED8-1991-4FA3-B088-19641250DE8E}" type="sibTrans" cxnId="{D19554CA-39BD-4106-BBAE-923347FB013E}">
      <dgm:prSet/>
      <dgm:spPr/>
      <dgm:t>
        <a:bodyPr/>
        <a:lstStyle/>
        <a:p>
          <a:endParaRPr lang="en-US" sz="1400" b="0"/>
        </a:p>
      </dgm:t>
    </dgm:pt>
    <dgm:pt modelId="{379FF62C-91A8-4F78-97EE-2DE217FB1863}">
      <dgm:prSet custT="1"/>
      <dgm:spPr/>
      <dgm:t>
        <a:bodyPr/>
        <a:lstStyle/>
        <a:p>
          <a:r>
            <a:rPr lang="en-US" sz="1400" b="0" dirty="0" smtClean="0">
              <a:latin typeface="Franklin Gothic Book" panose="020B0503020102020204" pitchFamily="34" charset="0"/>
            </a:rPr>
            <a:t>Universal Wastes</a:t>
          </a:r>
          <a:endParaRPr lang="en-US" sz="1400" b="0" dirty="0">
            <a:latin typeface="Franklin Gothic Book" panose="020B0503020102020204" pitchFamily="34" charset="0"/>
          </a:endParaRPr>
        </a:p>
      </dgm:t>
    </dgm:pt>
    <dgm:pt modelId="{E9E20452-E69C-4C44-AA2D-11CA140DCD45}" type="parTrans" cxnId="{F4E72E96-5843-4F8A-9B4D-1C02082E0720}">
      <dgm:prSet/>
      <dgm:spPr/>
      <dgm:t>
        <a:bodyPr/>
        <a:lstStyle/>
        <a:p>
          <a:endParaRPr lang="en-US" sz="1400" b="0">
            <a:latin typeface="Franklin Gothic Book" panose="020B0503020102020204" pitchFamily="34" charset="0"/>
          </a:endParaRPr>
        </a:p>
      </dgm:t>
    </dgm:pt>
    <dgm:pt modelId="{C7B14B37-BF1B-4399-B3CF-6FEE69BFE507}" type="sibTrans" cxnId="{F4E72E96-5843-4F8A-9B4D-1C02082E0720}">
      <dgm:prSet/>
      <dgm:spPr/>
      <dgm:t>
        <a:bodyPr/>
        <a:lstStyle/>
        <a:p>
          <a:endParaRPr lang="en-US" sz="1400" b="0"/>
        </a:p>
      </dgm:t>
    </dgm:pt>
    <dgm:pt modelId="{27955047-001F-468B-A5BF-16B40570E8A8}">
      <dgm:prSet custT="1"/>
      <dgm:spPr/>
      <dgm:t>
        <a:bodyPr/>
        <a:lstStyle/>
        <a:p>
          <a:r>
            <a:rPr lang="en-US" sz="1400" b="0" dirty="0" smtClean="0">
              <a:latin typeface="Franklin Gothic Book" panose="020B0503020102020204" pitchFamily="34" charset="0"/>
            </a:rPr>
            <a:t>Listed Wastes</a:t>
          </a:r>
          <a:endParaRPr lang="en-US" sz="1400" b="0" dirty="0">
            <a:latin typeface="Franklin Gothic Book" panose="020B0503020102020204" pitchFamily="34" charset="0"/>
          </a:endParaRPr>
        </a:p>
      </dgm:t>
    </dgm:pt>
    <dgm:pt modelId="{FAA3A3C6-AE93-42F6-B038-12FBA5B2C9DB}" type="parTrans" cxnId="{A7D4AD37-CC17-4F53-8742-8798B80DFF55}">
      <dgm:prSet/>
      <dgm:spPr/>
      <dgm:t>
        <a:bodyPr/>
        <a:lstStyle/>
        <a:p>
          <a:endParaRPr lang="en-US" sz="1400" b="0"/>
        </a:p>
      </dgm:t>
    </dgm:pt>
    <dgm:pt modelId="{F5DA809D-B62F-4056-89D3-03312897D970}" type="sibTrans" cxnId="{A7D4AD37-CC17-4F53-8742-8798B80DFF55}">
      <dgm:prSet/>
      <dgm:spPr/>
      <dgm:t>
        <a:bodyPr/>
        <a:lstStyle/>
        <a:p>
          <a:endParaRPr lang="en-US" sz="1400" b="0"/>
        </a:p>
      </dgm:t>
    </dgm:pt>
    <dgm:pt modelId="{CFE71AA3-B568-4C20-ABF3-356B13428F1A}">
      <dgm:prSet custT="1"/>
      <dgm:spPr/>
      <dgm:t>
        <a:bodyPr/>
        <a:lstStyle/>
        <a:p>
          <a:r>
            <a:rPr lang="en-US" sz="1400" b="0" dirty="0" smtClean="0">
              <a:latin typeface="Franklin Gothic Book" panose="020B0503020102020204" pitchFamily="34" charset="0"/>
            </a:rPr>
            <a:t>Characteristic Wastes</a:t>
          </a:r>
          <a:endParaRPr lang="en-US" sz="1400" b="0" dirty="0">
            <a:latin typeface="Franklin Gothic Book" panose="020B0503020102020204" pitchFamily="34" charset="0"/>
          </a:endParaRPr>
        </a:p>
      </dgm:t>
    </dgm:pt>
    <dgm:pt modelId="{4E44F494-1C8E-4B2B-9878-FC3E8F5F0918}" type="parTrans" cxnId="{AFEF5725-0F5E-441D-9E8D-79E6D1B016AA}">
      <dgm:prSet/>
      <dgm:spPr/>
      <dgm:t>
        <a:bodyPr/>
        <a:lstStyle/>
        <a:p>
          <a:endParaRPr lang="en-US" sz="1400" b="0"/>
        </a:p>
      </dgm:t>
    </dgm:pt>
    <dgm:pt modelId="{A9C4C088-1092-49CA-B407-62FD1DF1624A}" type="sibTrans" cxnId="{AFEF5725-0F5E-441D-9E8D-79E6D1B016AA}">
      <dgm:prSet/>
      <dgm:spPr/>
      <dgm:t>
        <a:bodyPr/>
        <a:lstStyle/>
        <a:p>
          <a:endParaRPr lang="en-US" sz="1400" b="0"/>
        </a:p>
      </dgm:t>
    </dgm:pt>
    <dgm:pt modelId="{3EE9DA4E-76E1-494A-9671-A89EC166C49B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MATERIALS</a:t>
          </a:r>
          <a:endParaRPr lang="en-US" sz="2000" b="1" dirty="0">
            <a:latin typeface="+mj-lt"/>
          </a:endParaRPr>
        </a:p>
      </dgm:t>
    </dgm:pt>
    <dgm:pt modelId="{765341D3-1CD8-4EF7-93F4-3EDB8AEE931A}" type="parTrans" cxnId="{027EC2D7-6E16-418A-B120-1C92856245BD}">
      <dgm:prSet/>
      <dgm:spPr/>
      <dgm:t>
        <a:bodyPr/>
        <a:lstStyle/>
        <a:p>
          <a:endParaRPr lang="en-US" sz="1400" b="0"/>
        </a:p>
      </dgm:t>
    </dgm:pt>
    <dgm:pt modelId="{565FF335-0072-4541-A6DA-05C5C820EBFF}" type="sibTrans" cxnId="{027EC2D7-6E16-418A-B120-1C92856245BD}">
      <dgm:prSet/>
      <dgm:spPr/>
      <dgm:t>
        <a:bodyPr/>
        <a:lstStyle/>
        <a:p>
          <a:endParaRPr lang="en-US" sz="1400" b="0"/>
        </a:p>
      </dgm:t>
    </dgm:pt>
    <dgm:pt modelId="{9D76AA45-3C1E-4478-85F2-0A2E33AE708B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Special Wastes</a:t>
          </a:r>
          <a:endParaRPr lang="en-US" sz="1400" b="0" dirty="0">
            <a:latin typeface="+mj-lt"/>
          </a:endParaRPr>
        </a:p>
      </dgm:t>
    </dgm:pt>
    <dgm:pt modelId="{678C9CB4-DE59-413A-A5DA-9BE28C8DC166}" type="parTrans" cxnId="{227A140E-826A-48B3-B74A-6A769483D468}">
      <dgm:prSet/>
      <dgm:spPr/>
      <dgm:t>
        <a:bodyPr/>
        <a:lstStyle/>
        <a:p>
          <a:endParaRPr lang="en-US" sz="1400" b="0"/>
        </a:p>
      </dgm:t>
    </dgm:pt>
    <dgm:pt modelId="{8B7DC1FD-248D-4E2E-A741-013897600BC6}" type="sibTrans" cxnId="{227A140E-826A-48B3-B74A-6A769483D468}">
      <dgm:prSet/>
      <dgm:spPr/>
      <dgm:t>
        <a:bodyPr/>
        <a:lstStyle/>
        <a:p>
          <a:endParaRPr lang="en-US" sz="1400" b="0"/>
        </a:p>
      </dgm:t>
    </dgm:pt>
    <dgm:pt modelId="{94D6B92C-E19A-4308-8B1D-CDC42413F8E0}">
      <dgm:prSet custT="1"/>
      <dgm:spPr/>
      <dgm:t>
        <a:bodyPr/>
        <a:lstStyle/>
        <a:p>
          <a:r>
            <a:rPr lang="en-US" sz="1400" b="0" i="0" dirty="0" smtClean="0">
              <a:latin typeface="+mj-lt"/>
            </a:rPr>
            <a:t>Hazardous Waste Exclusions </a:t>
          </a:r>
          <a:br>
            <a:rPr lang="en-US" sz="1400" b="0" i="0" dirty="0" smtClean="0">
              <a:latin typeface="+mj-lt"/>
            </a:rPr>
          </a:br>
          <a:r>
            <a:rPr lang="en-US" sz="1400" b="0" i="0" dirty="0" smtClean="0">
              <a:latin typeface="+mj-lt"/>
            </a:rPr>
            <a:t>40 CFR §261.4(b)</a:t>
          </a:r>
          <a:endParaRPr lang="en-US" sz="1400" b="0" i="0" dirty="0">
            <a:latin typeface="+mj-lt"/>
          </a:endParaRPr>
        </a:p>
      </dgm:t>
    </dgm:pt>
    <dgm:pt modelId="{F69978E8-90DD-4C13-87DE-AE48E2A1A9D4}" type="parTrans" cxnId="{2BB83967-F910-4676-872C-2724DDDE9C33}">
      <dgm:prSet/>
      <dgm:spPr/>
      <dgm:t>
        <a:bodyPr/>
        <a:lstStyle/>
        <a:p>
          <a:endParaRPr lang="en-US" sz="1400" b="0"/>
        </a:p>
      </dgm:t>
    </dgm:pt>
    <dgm:pt modelId="{15FA358B-4F2E-407B-BF8F-5B8F209469DC}" type="sibTrans" cxnId="{2BB83967-F910-4676-872C-2724DDDE9C33}">
      <dgm:prSet/>
      <dgm:spPr/>
      <dgm:t>
        <a:bodyPr/>
        <a:lstStyle/>
        <a:p>
          <a:endParaRPr lang="en-US" sz="1400" b="0"/>
        </a:p>
      </dgm:t>
    </dgm:pt>
    <dgm:pt modelId="{C6FC8BC1-9E91-47C3-A802-D3EF70A9C484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Household Hazardous Waste</a:t>
          </a:r>
          <a:endParaRPr lang="en-US" sz="1400" b="0" dirty="0">
            <a:latin typeface="+mj-lt"/>
          </a:endParaRPr>
        </a:p>
      </dgm:t>
    </dgm:pt>
    <dgm:pt modelId="{4DBB1FE9-A104-44AF-AA1E-4CBF518C931B}" type="parTrans" cxnId="{4DD6AC1E-7B0D-497C-8F06-B100D01FA462}">
      <dgm:prSet/>
      <dgm:spPr/>
      <dgm:t>
        <a:bodyPr/>
        <a:lstStyle/>
        <a:p>
          <a:endParaRPr lang="en-US" sz="1400" b="0"/>
        </a:p>
      </dgm:t>
    </dgm:pt>
    <dgm:pt modelId="{94AEA9CB-B815-48C4-BC14-69447F58FDAF}" type="sibTrans" cxnId="{4DD6AC1E-7B0D-497C-8F06-B100D01FA462}">
      <dgm:prSet/>
      <dgm:spPr/>
      <dgm:t>
        <a:bodyPr/>
        <a:lstStyle/>
        <a:p>
          <a:endParaRPr lang="en-US" sz="1400" b="0"/>
        </a:p>
      </dgm:t>
    </dgm:pt>
    <dgm:pt modelId="{20546301-8974-49A7-AD08-2854B3ECE5F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0" dirty="0" smtClean="0">
              <a:latin typeface="+mj-lt"/>
            </a:rPr>
            <a:t>Mining Overburden </a:t>
          </a:r>
          <a:r>
            <a:rPr lang="en-US" sz="1200" b="0" i="0" dirty="0" smtClean="0">
              <a:latin typeface="+mj-lt"/>
            </a:rPr>
            <a:t>§261.4(b)(3)</a:t>
          </a:r>
          <a:endParaRPr lang="en-US" sz="1200" b="0" dirty="0">
            <a:latin typeface="+mj-lt"/>
          </a:endParaRPr>
        </a:p>
      </dgm:t>
    </dgm:pt>
    <dgm:pt modelId="{AB587BF2-42B2-4433-AD8A-9CA4224A4268}" type="parTrans" cxnId="{6A285355-4123-433B-8D7A-D5C5042EECCD}">
      <dgm:prSet/>
      <dgm:spPr/>
      <dgm:t>
        <a:bodyPr/>
        <a:lstStyle/>
        <a:p>
          <a:endParaRPr lang="en-US" sz="1400" b="0"/>
        </a:p>
      </dgm:t>
    </dgm:pt>
    <dgm:pt modelId="{3F830873-555F-4D7A-9C4B-8C7C72C4F52D}" type="sibTrans" cxnId="{6A285355-4123-433B-8D7A-D5C5042EECCD}">
      <dgm:prSet/>
      <dgm:spPr/>
      <dgm:t>
        <a:bodyPr/>
        <a:lstStyle/>
        <a:p>
          <a:endParaRPr lang="en-US" sz="1400" b="0"/>
        </a:p>
      </dgm:t>
    </dgm:pt>
    <dgm:pt modelId="{7061DC54-C898-4893-A989-D65394C1991D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Used Oil</a:t>
          </a:r>
        </a:p>
        <a:p>
          <a:r>
            <a:rPr lang="en-US" sz="1400" b="0" dirty="0" smtClean="0">
              <a:latin typeface="+mj-lt"/>
            </a:rPr>
            <a:t>40 CFR §279</a:t>
          </a:r>
          <a:endParaRPr lang="en-US" sz="1400" b="0" dirty="0">
            <a:latin typeface="+mj-lt"/>
          </a:endParaRPr>
        </a:p>
      </dgm:t>
    </dgm:pt>
    <dgm:pt modelId="{511A58F3-0D84-4EE3-B700-0073542351D1}" type="parTrans" cxnId="{8277C3E0-49B4-4A2A-8FD4-89B5383C1EC4}">
      <dgm:prSet/>
      <dgm:spPr/>
      <dgm:t>
        <a:bodyPr/>
        <a:lstStyle/>
        <a:p>
          <a:endParaRPr lang="en-US" sz="1400" b="0"/>
        </a:p>
      </dgm:t>
    </dgm:pt>
    <dgm:pt modelId="{DC3ED8D6-F952-4BDD-B4A5-9912BFE51C2A}" type="sibTrans" cxnId="{8277C3E0-49B4-4A2A-8FD4-89B5383C1EC4}">
      <dgm:prSet/>
      <dgm:spPr/>
      <dgm:t>
        <a:bodyPr/>
        <a:lstStyle/>
        <a:p>
          <a:endParaRPr lang="en-US" sz="1400" b="0"/>
        </a:p>
      </dgm:t>
    </dgm:pt>
    <dgm:pt modelId="{F031F455-24B5-4A30-95CC-69D9C8662C0F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Lead-Acid Batteries</a:t>
          </a:r>
        </a:p>
        <a:p>
          <a:r>
            <a:rPr lang="en-US" sz="1400" b="0" dirty="0" smtClean="0">
              <a:latin typeface="+mj-lt"/>
            </a:rPr>
            <a:t>40 CFR §266.80</a:t>
          </a:r>
          <a:endParaRPr lang="en-US" sz="1400" b="0" dirty="0">
            <a:latin typeface="+mj-lt"/>
          </a:endParaRPr>
        </a:p>
      </dgm:t>
    </dgm:pt>
    <dgm:pt modelId="{5225099F-F8B2-4079-B64D-CC595A5A8351}" type="parTrans" cxnId="{498E1CFC-535B-420B-89D9-2134D8D82762}">
      <dgm:prSet/>
      <dgm:spPr/>
      <dgm:t>
        <a:bodyPr/>
        <a:lstStyle/>
        <a:p>
          <a:endParaRPr lang="en-US" sz="1400" b="0"/>
        </a:p>
      </dgm:t>
    </dgm:pt>
    <dgm:pt modelId="{06C10D91-CF08-4F04-AE2F-36B8DE371DBF}" type="sibTrans" cxnId="{498E1CFC-535B-420B-89D9-2134D8D82762}">
      <dgm:prSet/>
      <dgm:spPr/>
      <dgm:t>
        <a:bodyPr/>
        <a:lstStyle/>
        <a:p>
          <a:endParaRPr lang="en-US" sz="1400" b="0"/>
        </a:p>
      </dgm:t>
    </dgm:pt>
    <dgm:pt modelId="{13A2FC83-5CC4-4DAB-86C3-868AEA345C71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Tires</a:t>
          </a:r>
          <a:endParaRPr lang="en-US" sz="1400" b="0" dirty="0">
            <a:latin typeface="+mj-lt"/>
          </a:endParaRPr>
        </a:p>
      </dgm:t>
    </dgm:pt>
    <dgm:pt modelId="{CE80BEA0-B040-4066-9FEF-8A1C79957B4A}" type="parTrans" cxnId="{D351178F-FCA9-46AD-AB5D-F7CFFB89B20D}">
      <dgm:prSet/>
      <dgm:spPr/>
      <dgm:t>
        <a:bodyPr/>
        <a:lstStyle/>
        <a:p>
          <a:endParaRPr lang="en-US" sz="1400" b="0"/>
        </a:p>
      </dgm:t>
    </dgm:pt>
    <dgm:pt modelId="{7A785A41-0AAC-400A-9180-86E28D90EB0E}" type="sibTrans" cxnId="{D351178F-FCA9-46AD-AB5D-F7CFFB89B20D}">
      <dgm:prSet/>
      <dgm:spPr/>
      <dgm:t>
        <a:bodyPr/>
        <a:lstStyle/>
        <a:p>
          <a:endParaRPr lang="en-US" sz="1400" b="0"/>
        </a:p>
      </dgm:t>
    </dgm:pt>
    <dgm:pt modelId="{0D3D0B9B-005F-4E67-96B0-368A133A3991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Trash / Rubbish</a:t>
          </a:r>
          <a:endParaRPr lang="en-US" sz="1400" b="0" dirty="0">
            <a:latin typeface="+mj-lt"/>
          </a:endParaRPr>
        </a:p>
      </dgm:t>
    </dgm:pt>
    <dgm:pt modelId="{C77460EF-3256-42C7-9B4C-5B414CC438A5}" type="parTrans" cxnId="{6CF11D7D-1BA0-4245-81A3-255630654CA0}">
      <dgm:prSet/>
      <dgm:spPr/>
      <dgm:t>
        <a:bodyPr/>
        <a:lstStyle/>
        <a:p>
          <a:endParaRPr lang="en-US" sz="1400" b="0"/>
        </a:p>
      </dgm:t>
    </dgm:pt>
    <dgm:pt modelId="{F009C02F-8369-4984-BCC6-6A38D5DD150B}" type="sibTrans" cxnId="{6CF11D7D-1BA0-4245-81A3-255630654CA0}">
      <dgm:prSet/>
      <dgm:spPr/>
      <dgm:t>
        <a:bodyPr/>
        <a:lstStyle/>
        <a:p>
          <a:endParaRPr lang="en-US" sz="1400" b="0"/>
        </a:p>
      </dgm:t>
    </dgm:pt>
    <dgm:pt modelId="{A14999AF-0688-4AB7-9E96-0AF7C436762C}" type="asst">
      <dgm:prSet/>
      <dgm:spPr/>
      <dgm:t>
        <a:bodyPr/>
        <a:lstStyle/>
        <a:p>
          <a:r>
            <a:rPr lang="en-US" b="0" i="0" dirty="0" smtClean="0">
              <a:latin typeface="+mj-lt"/>
            </a:rPr>
            <a:t>Solid Waste Exclusions </a:t>
          </a:r>
          <a:br>
            <a:rPr lang="en-US" b="0" i="0" dirty="0" smtClean="0">
              <a:latin typeface="+mj-lt"/>
            </a:rPr>
          </a:br>
          <a:r>
            <a:rPr lang="en-US" b="0" i="0" dirty="0" smtClean="0">
              <a:latin typeface="+mj-lt"/>
            </a:rPr>
            <a:t>40 CFR §261.4(a) </a:t>
          </a:r>
          <a:br>
            <a:rPr lang="en-US" b="0" i="0" dirty="0" smtClean="0">
              <a:latin typeface="+mj-lt"/>
            </a:rPr>
          </a:br>
          <a:r>
            <a:rPr lang="en-US" b="0" i="0" dirty="0" smtClean="0">
              <a:latin typeface="+mj-lt"/>
            </a:rPr>
            <a:t>(i.e., scrap metal)</a:t>
          </a:r>
          <a:endParaRPr lang="en-US" b="0" i="0" dirty="0">
            <a:latin typeface="+mj-lt"/>
          </a:endParaRPr>
        </a:p>
      </dgm:t>
    </dgm:pt>
    <dgm:pt modelId="{16BD01CB-77AB-4E24-BA85-470850E34772}" type="parTrans" cxnId="{823E9484-7508-4887-9DD2-F036B47393BC}">
      <dgm:prSet/>
      <dgm:spPr/>
      <dgm:t>
        <a:bodyPr/>
        <a:lstStyle/>
        <a:p>
          <a:endParaRPr lang="en-US" b="0"/>
        </a:p>
      </dgm:t>
    </dgm:pt>
    <dgm:pt modelId="{401F1EE4-6D38-4CD6-9A23-9B095928A1DE}" type="sibTrans" cxnId="{823E9484-7508-4887-9DD2-F036B47393BC}">
      <dgm:prSet/>
      <dgm:spPr/>
      <dgm:t>
        <a:bodyPr/>
        <a:lstStyle/>
        <a:p>
          <a:endParaRPr lang="en-US" b="0"/>
        </a:p>
      </dgm:t>
    </dgm:pt>
    <dgm:pt modelId="{90B5EB9F-AFD7-40E5-AC71-2816419B16D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hueOff val="0"/>
            <a:satOff val="0"/>
            <a:lumOff val="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z="1400" b="0" dirty="0" smtClean="0">
              <a:latin typeface="+mj-lt"/>
            </a:rPr>
            <a:t>Certain Petroleum-contaminated media </a:t>
          </a:r>
          <a:r>
            <a:rPr lang="en-US" sz="1200" b="0" i="0" dirty="0" smtClean="0">
              <a:latin typeface="+mj-lt"/>
            </a:rPr>
            <a:t>§261.4(b)(10)</a:t>
          </a:r>
          <a:endParaRPr lang="en-US" sz="1200" b="0" dirty="0">
            <a:latin typeface="+mj-lt"/>
          </a:endParaRPr>
        </a:p>
      </dgm:t>
    </dgm:pt>
    <dgm:pt modelId="{A9879D57-EEA2-4645-8E87-9456C85A8F60}" type="parTrans" cxnId="{51F3A0EB-32A0-45D6-8529-233B3C45A925}">
      <dgm:prSet/>
      <dgm:spPr/>
      <dgm:t>
        <a:bodyPr/>
        <a:lstStyle/>
        <a:p>
          <a:endParaRPr lang="en-US"/>
        </a:p>
      </dgm:t>
    </dgm:pt>
    <dgm:pt modelId="{F9B9AE65-D816-4FDF-8B4E-1050179488C2}" type="sibTrans" cxnId="{51F3A0EB-32A0-45D6-8529-233B3C45A925}">
      <dgm:prSet/>
      <dgm:spPr/>
      <dgm:t>
        <a:bodyPr/>
        <a:lstStyle/>
        <a:p>
          <a:endParaRPr lang="en-US"/>
        </a:p>
      </dgm:t>
    </dgm:pt>
    <dgm:pt modelId="{CCFB954B-0CBE-4918-A6B8-2B9D76A31A96}" type="asst">
      <dgm:prSet/>
      <dgm:spPr/>
      <dgm:t>
        <a:bodyPr/>
        <a:lstStyle/>
        <a:p>
          <a:r>
            <a:rPr lang="en-US" b="0" i="0" dirty="0" smtClean="0">
              <a:latin typeface="+mj-lt"/>
            </a:rPr>
            <a:t>Solid Waste Exclusions </a:t>
          </a:r>
          <a:br>
            <a:rPr lang="en-US" b="0" i="0" dirty="0" smtClean="0">
              <a:latin typeface="+mj-lt"/>
            </a:rPr>
          </a:br>
          <a:r>
            <a:rPr lang="en-US" b="0" i="0" dirty="0" smtClean="0">
              <a:latin typeface="+mj-lt"/>
            </a:rPr>
            <a:t>40 CFR §261.2(e) </a:t>
          </a:r>
          <a:endParaRPr lang="en-US" b="0" i="0" dirty="0">
            <a:latin typeface="+mj-lt"/>
          </a:endParaRPr>
        </a:p>
      </dgm:t>
    </dgm:pt>
    <dgm:pt modelId="{DF606085-2AB5-4A70-8736-5FAE81A44334}" type="parTrans" cxnId="{0AF1CB96-86D7-4EB3-9076-72F32226F7E1}">
      <dgm:prSet/>
      <dgm:spPr/>
      <dgm:t>
        <a:bodyPr/>
        <a:lstStyle/>
        <a:p>
          <a:endParaRPr lang="en-US"/>
        </a:p>
      </dgm:t>
    </dgm:pt>
    <dgm:pt modelId="{F05A3E52-14E5-41F3-9296-366304207599}" type="sibTrans" cxnId="{0AF1CB96-86D7-4EB3-9076-72F32226F7E1}">
      <dgm:prSet/>
      <dgm:spPr/>
      <dgm:t>
        <a:bodyPr/>
        <a:lstStyle/>
        <a:p>
          <a:endParaRPr lang="en-US"/>
        </a:p>
      </dgm:t>
    </dgm:pt>
    <dgm:pt modelId="{593A6C83-4719-40D7-BF9C-3B1F4C558723}" type="pres">
      <dgm:prSet presAssocID="{0AF099D0-9C21-4EE8-A0A4-E90D067F04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C561C2-2CA7-48DD-A549-E83EED8770F8}" type="pres">
      <dgm:prSet presAssocID="{3EE9DA4E-76E1-494A-9671-A89EC166C49B}" presName="hierRoot1" presStyleCnt="0">
        <dgm:presLayoutVars>
          <dgm:hierBranch val="init"/>
        </dgm:presLayoutVars>
      </dgm:prSet>
      <dgm:spPr/>
    </dgm:pt>
    <dgm:pt modelId="{A757B54B-0005-4227-B0B1-FA3238B874A7}" type="pres">
      <dgm:prSet presAssocID="{3EE9DA4E-76E1-494A-9671-A89EC166C49B}" presName="rootComposite1" presStyleCnt="0"/>
      <dgm:spPr/>
    </dgm:pt>
    <dgm:pt modelId="{91BD69D8-BDB2-4F7D-AC5A-1AC8C3532E2E}" type="pres">
      <dgm:prSet presAssocID="{3EE9DA4E-76E1-494A-9671-A89EC166C49B}" presName="rootText1" presStyleLbl="node0" presStyleIdx="0" presStyleCnt="1" custScaleX="178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8400C-2671-4923-8521-491DE690798F}" type="pres">
      <dgm:prSet presAssocID="{3EE9DA4E-76E1-494A-9671-A89EC166C4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5A125A9-EDC3-4627-A5BE-312A2DBA0002}" type="pres">
      <dgm:prSet presAssocID="{3EE9DA4E-76E1-494A-9671-A89EC166C49B}" presName="hierChild2" presStyleCnt="0"/>
      <dgm:spPr/>
    </dgm:pt>
    <dgm:pt modelId="{7FD3B26E-F240-4872-A582-A11906F14D4C}" type="pres">
      <dgm:prSet presAssocID="{CA8D51C4-93E4-4C31-BC84-C4016450645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1B9CDEB-505C-4A4E-B123-52615EF9FDFA}" type="pres">
      <dgm:prSet presAssocID="{5B93DB02-3ADF-44D9-8214-EB522D3841F4}" presName="hierRoot2" presStyleCnt="0">
        <dgm:presLayoutVars>
          <dgm:hierBranch val="init"/>
        </dgm:presLayoutVars>
      </dgm:prSet>
      <dgm:spPr/>
    </dgm:pt>
    <dgm:pt modelId="{05779CF3-409D-4279-B968-476EA2638D0D}" type="pres">
      <dgm:prSet presAssocID="{5B93DB02-3ADF-44D9-8214-EB522D3841F4}" presName="rootComposite" presStyleCnt="0"/>
      <dgm:spPr/>
    </dgm:pt>
    <dgm:pt modelId="{34408BBC-28CD-4718-855A-0C239C115E0D}" type="pres">
      <dgm:prSet presAssocID="{5B93DB02-3ADF-44D9-8214-EB522D3841F4}" presName="rootText" presStyleLbl="node2" presStyleIdx="0" presStyleCnt="1" custScaleX="144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201F96-6584-47BC-BF34-B0C3DEEE9349}" type="pres">
      <dgm:prSet presAssocID="{5B93DB02-3ADF-44D9-8214-EB522D3841F4}" presName="rootConnector" presStyleLbl="node2" presStyleIdx="0" presStyleCnt="1"/>
      <dgm:spPr/>
      <dgm:t>
        <a:bodyPr/>
        <a:lstStyle/>
        <a:p>
          <a:endParaRPr lang="en-US"/>
        </a:p>
      </dgm:t>
    </dgm:pt>
    <dgm:pt modelId="{7B625F07-9BAA-4DE2-8E7F-BE0E3A66DF39}" type="pres">
      <dgm:prSet presAssocID="{5B93DB02-3ADF-44D9-8214-EB522D3841F4}" presName="hierChild4" presStyleCnt="0"/>
      <dgm:spPr/>
    </dgm:pt>
    <dgm:pt modelId="{F7AD4831-E513-4B41-AE57-4D49B5149979}" type="pres">
      <dgm:prSet presAssocID="{F69978E8-90DD-4C13-87DE-AE48E2A1A9D4}" presName="Name37" presStyleLbl="parChTrans1D3" presStyleIdx="0" presStyleCnt="4"/>
      <dgm:spPr/>
      <dgm:t>
        <a:bodyPr/>
        <a:lstStyle/>
        <a:p>
          <a:endParaRPr lang="en-US"/>
        </a:p>
      </dgm:t>
    </dgm:pt>
    <dgm:pt modelId="{8668FFFF-F8A2-47A0-ACEB-A9A00E599645}" type="pres">
      <dgm:prSet presAssocID="{94D6B92C-E19A-4308-8B1D-CDC42413F8E0}" presName="hierRoot2" presStyleCnt="0">
        <dgm:presLayoutVars>
          <dgm:hierBranch val="init"/>
        </dgm:presLayoutVars>
      </dgm:prSet>
      <dgm:spPr/>
    </dgm:pt>
    <dgm:pt modelId="{0CCB7697-6181-4CF0-BCEA-AD890BAA8AB4}" type="pres">
      <dgm:prSet presAssocID="{94D6B92C-E19A-4308-8B1D-CDC42413F8E0}" presName="rootComposite" presStyleCnt="0"/>
      <dgm:spPr/>
    </dgm:pt>
    <dgm:pt modelId="{E91F3537-A018-4D46-87E3-0D1ABA1E3A92}" type="pres">
      <dgm:prSet presAssocID="{94D6B92C-E19A-4308-8B1D-CDC42413F8E0}" presName="rootText" presStyleLbl="node3" presStyleIdx="0" presStyleCnt="4" custScaleX="136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BCB95-8780-45C4-9D7A-D795167E25F3}" type="pres">
      <dgm:prSet presAssocID="{94D6B92C-E19A-4308-8B1D-CDC42413F8E0}" presName="rootConnector" presStyleLbl="node3" presStyleIdx="0" presStyleCnt="4"/>
      <dgm:spPr/>
      <dgm:t>
        <a:bodyPr/>
        <a:lstStyle/>
        <a:p>
          <a:endParaRPr lang="en-US"/>
        </a:p>
      </dgm:t>
    </dgm:pt>
    <dgm:pt modelId="{9884796C-3A9B-4CD6-8054-479ADE2F6206}" type="pres">
      <dgm:prSet presAssocID="{94D6B92C-E19A-4308-8B1D-CDC42413F8E0}" presName="hierChild4" presStyleCnt="0"/>
      <dgm:spPr/>
    </dgm:pt>
    <dgm:pt modelId="{8964756C-32E1-4535-BCF9-48E4D63A20E5}" type="pres">
      <dgm:prSet presAssocID="{4DBB1FE9-A104-44AF-AA1E-4CBF518C931B}" presName="Name37" presStyleLbl="parChTrans1D4" presStyleIdx="0" presStyleCnt="10"/>
      <dgm:spPr/>
      <dgm:t>
        <a:bodyPr/>
        <a:lstStyle/>
        <a:p>
          <a:endParaRPr lang="en-US"/>
        </a:p>
      </dgm:t>
    </dgm:pt>
    <dgm:pt modelId="{F774868E-EC31-4166-8F7A-06CA6D5E94BA}" type="pres">
      <dgm:prSet presAssocID="{C6FC8BC1-9E91-47C3-A802-D3EF70A9C484}" presName="hierRoot2" presStyleCnt="0">
        <dgm:presLayoutVars>
          <dgm:hierBranch val="init"/>
        </dgm:presLayoutVars>
      </dgm:prSet>
      <dgm:spPr/>
    </dgm:pt>
    <dgm:pt modelId="{411685E2-1217-45C2-B763-0EDAC6111CE9}" type="pres">
      <dgm:prSet presAssocID="{C6FC8BC1-9E91-47C3-A802-D3EF70A9C484}" presName="rootComposite" presStyleCnt="0"/>
      <dgm:spPr/>
    </dgm:pt>
    <dgm:pt modelId="{88DE1AD0-8648-4BC3-B1B5-3C809015078F}" type="pres">
      <dgm:prSet presAssocID="{C6FC8BC1-9E91-47C3-A802-D3EF70A9C484}" presName="rootText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5267A-BD9B-4214-ABFC-6398B502468D}" type="pres">
      <dgm:prSet presAssocID="{C6FC8BC1-9E91-47C3-A802-D3EF70A9C484}" presName="rootConnector" presStyleLbl="node4" presStyleIdx="0" presStyleCnt="10"/>
      <dgm:spPr/>
      <dgm:t>
        <a:bodyPr/>
        <a:lstStyle/>
        <a:p>
          <a:endParaRPr lang="en-US"/>
        </a:p>
      </dgm:t>
    </dgm:pt>
    <dgm:pt modelId="{2B088482-0F94-4911-B618-47A7C5A355E1}" type="pres">
      <dgm:prSet presAssocID="{C6FC8BC1-9E91-47C3-A802-D3EF70A9C484}" presName="hierChild4" presStyleCnt="0"/>
      <dgm:spPr/>
    </dgm:pt>
    <dgm:pt modelId="{FCF4710A-FB6E-4D51-A4FF-513BBFB34591}" type="pres">
      <dgm:prSet presAssocID="{C6FC8BC1-9E91-47C3-A802-D3EF70A9C484}" presName="hierChild5" presStyleCnt="0"/>
      <dgm:spPr/>
    </dgm:pt>
    <dgm:pt modelId="{B8218D9B-F53A-4B59-AF26-03ED5B0E62BC}" type="pres">
      <dgm:prSet presAssocID="{AB587BF2-42B2-4433-AD8A-9CA4224A4268}" presName="Name37" presStyleLbl="parChTrans1D4" presStyleIdx="1" presStyleCnt="10"/>
      <dgm:spPr/>
      <dgm:t>
        <a:bodyPr/>
        <a:lstStyle/>
        <a:p>
          <a:endParaRPr lang="en-US"/>
        </a:p>
      </dgm:t>
    </dgm:pt>
    <dgm:pt modelId="{50E37407-2C46-4076-BA64-CFF1BE096FD0}" type="pres">
      <dgm:prSet presAssocID="{20546301-8974-49A7-AD08-2854B3ECE5FE}" presName="hierRoot2" presStyleCnt="0">
        <dgm:presLayoutVars>
          <dgm:hierBranch val="init"/>
        </dgm:presLayoutVars>
      </dgm:prSet>
      <dgm:spPr/>
    </dgm:pt>
    <dgm:pt modelId="{C207C5DA-DF4B-4FD3-A163-0FB26C6552B2}" type="pres">
      <dgm:prSet presAssocID="{20546301-8974-49A7-AD08-2854B3ECE5FE}" presName="rootComposite" presStyleCnt="0"/>
      <dgm:spPr/>
    </dgm:pt>
    <dgm:pt modelId="{DFBB1DD7-1921-4791-B223-A0D9068CC46A}" type="pres">
      <dgm:prSet presAssocID="{20546301-8974-49A7-AD08-2854B3ECE5FE}" presName="rootText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DB8E6F-B739-474A-AD69-FB0258236FDB}" type="pres">
      <dgm:prSet presAssocID="{20546301-8974-49A7-AD08-2854B3ECE5FE}" presName="rootConnector" presStyleLbl="node4" presStyleIdx="1" presStyleCnt="10"/>
      <dgm:spPr/>
      <dgm:t>
        <a:bodyPr/>
        <a:lstStyle/>
        <a:p>
          <a:endParaRPr lang="en-US"/>
        </a:p>
      </dgm:t>
    </dgm:pt>
    <dgm:pt modelId="{C2E2191C-ED45-4FBA-A435-B58CF98348E5}" type="pres">
      <dgm:prSet presAssocID="{20546301-8974-49A7-AD08-2854B3ECE5FE}" presName="hierChild4" presStyleCnt="0"/>
      <dgm:spPr/>
    </dgm:pt>
    <dgm:pt modelId="{F8366A1B-C1B8-4F5C-B4E7-A472E839E083}" type="pres">
      <dgm:prSet presAssocID="{20546301-8974-49A7-AD08-2854B3ECE5FE}" presName="hierChild5" presStyleCnt="0"/>
      <dgm:spPr/>
    </dgm:pt>
    <dgm:pt modelId="{5B884A12-9888-4D45-9EA9-DAE2F5A93B9A}" type="pres">
      <dgm:prSet presAssocID="{A9879D57-EEA2-4645-8E87-9456C85A8F60}" presName="Name37" presStyleLbl="parChTrans1D4" presStyleIdx="2" presStyleCnt="10"/>
      <dgm:spPr/>
      <dgm:t>
        <a:bodyPr/>
        <a:lstStyle/>
        <a:p>
          <a:endParaRPr lang="en-US"/>
        </a:p>
      </dgm:t>
    </dgm:pt>
    <dgm:pt modelId="{7CE07E66-54D4-4024-81B7-F1D5F6489DFE}" type="pres">
      <dgm:prSet presAssocID="{90B5EB9F-AFD7-40E5-AC71-2816419B16DC}" presName="hierRoot2" presStyleCnt="0">
        <dgm:presLayoutVars>
          <dgm:hierBranch val="init"/>
        </dgm:presLayoutVars>
      </dgm:prSet>
      <dgm:spPr/>
    </dgm:pt>
    <dgm:pt modelId="{DAF4B6DE-8C35-49B6-A4AE-F820563514A7}" type="pres">
      <dgm:prSet presAssocID="{90B5EB9F-AFD7-40E5-AC71-2816419B16DC}" presName="rootComposite" presStyleCnt="0"/>
      <dgm:spPr/>
    </dgm:pt>
    <dgm:pt modelId="{81B0D5D6-EA41-40A1-A0CA-9D7FE51E2304}" type="pres">
      <dgm:prSet presAssocID="{90B5EB9F-AFD7-40E5-AC71-2816419B16DC}" presName="rootText" presStyleLbl="node4" presStyleIdx="2" presStyleCnt="10" custScaleY="1839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C5342-CA9D-48A6-9453-7F6DDE496176}" type="pres">
      <dgm:prSet presAssocID="{90B5EB9F-AFD7-40E5-AC71-2816419B16DC}" presName="rootConnector" presStyleLbl="node4" presStyleIdx="2" presStyleCnt="10"/>
      <dgm:spPr/>
      <dgm:t>
        <a:bodyPr/>
        <a:lstStyle/>
        <a:p>
          <a:endParaRPr lang="en-US"/>
        </a:p>
      </dgm:t>
    </dgm:pt>
    <dgm:pt modelId="{AD211CE3-29BD-4B3A-92C0-6EC4C8A3A214}" type="pres">
      <dgm:prSet presAssocID="{90B5EB9F-AFD7-40E5-AC71-2816419B16DC}" presName="hierChild4" presStyleCnt="0"/>
      <dgm:spPr/>
    </dgm:pt>
    <dgm:pt modelId="{0DC8774F-2333-4A30-8661-7914FDB6D17B}" type="pres">
      <dgm:prSet presAssocID="{90B5EB9F-AFD7-40E5-AC71-2816419B16DC}" presName="hierChild5" presStyleCnt="0"/>
      <dgm:spPr/>
    </dgm:pt>
    <dgm:pt modelId="{A369476D-5FBC-45FD-A1AD-BEB665022077}" type="pres">
      <dgm:prSet presAssocID="{94D6B92C-E19A-4308-8B1D-CDC42413F8E0}" presName="hierChild5" presStyleCnt="0"/>
      <dgm:spPr/>
    </dgm:pt>
    <dgm:pt modelId="{A366EE01-2545-4EDB-98E2-6E11B34EC051}" type="pres">
      <dgm:prSet presAssocID="{61FE9799-6C65-41C5-A3C4-F5B039E7D238}" presName="Name37" presStyleLbl="parChTrans1D3" presStyleIdx="1" presStyleCnt="4"/>
      <dgm:spPr/>
      <dgm:t>
        <a:bodyPr/>
        <a:lstStyle/>
        <a:p>
          <a:endParaRPr lang="en-US"/>
        </a:p>
      </dgm:t>
    </dgm:pt>
    <dgm:pt modelId="{DA6CF871-465C-4CD5-AADA-C64AA2B44B7A}" type="pres">
      <dgm:prSet presAssocID="{DA22E1ED-6B5C-4F83-B7D9-C9A9C73EA9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C2A7C53-439A-4EB7-95E5-1C285B9E58C2}" type="pres">
      <dgm:prSet presAssocID="{DA22E1ED-6B5C-4F83-B7D9-C9A9C73EA93C}" presName="rootComposite" presStyleCnt="0"/>
      <dgm:spPr/>
      <dgm:t>
        <a:bodyPr/>
        <a:lstStyle/>
        <a:p>
          <a:endParaRPr lang="en-US"/>
        </a:p>
      </dgm:t>
    </dgm:pt>
    <dgm:pt modelId="{F7CAAE97-13F8-48F2-BE5B-2B83687455E6}" type="pres">
      <dgm:prSet presAssocID="{DA22E1ED-6B5C-4F83-B7D9-C9A9C73EA93C}" presName="rootText" presStyleLbl="node3" presStyleIdx="1" presStyleCnt="4" custScaleX="217613" custLinFactNeighborX="1637" custLinFactNeighborY="-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831AF-F456-44CE-8C42-29C181285F90}" type="pres">
      <dgm:prSet presAssocID="{DA22E1ED-6B5C-4F83-B7D9-C9A9C73EA93C}" presName="rootConnector" presStyleLbl="node3" presStyleIdx="1" presStyleCnt="4"/>
      <dgm:spPr/>
      <dgm:t>
        <a:bodyPr/>
        <a:lstStyle/>
        <a:p>
          <a:endParaRPr lang="en-US"/>
        </a:p>
      </dgm:t>
    </dgm:pt>
    <dgm:pt modelId="{5CE9192F-098F-45E3-B457-796CD94C9FAF}" type="pres">
      <dgm:prSet presAssocID="{DA22E1ED-6B5C-4F83-B7D9-C9A9C73EA93C}" presName="hierChild4" presStyleCnt="0"/>
      <dgm:spPr/>
      <dgm:t>
        <a:bodyPr/>
        <a:lstStyle/>
        <a:p>
          <a:endParaRPr lang="en-US"/>
        </a:p>
      </dgm:t>
    </dgm:pt>
    <dgm:pt modelId="{B8D5F8BB-06C1-43F4-BCDF-3A93E303A054}" type="pres">
      <dgm:prSet presAssocID="{E9E20452-E69C-4C44-AA2D-11CA140DCD45}" presName="Name37" presStyleLbl="parChTrans1D4" presStyleIdx="3" presStyleCnt="10"/>
      <dgm:spPr/>
      <dgm:t>
        <a:bodyPr/>
        <a:lstStyle/>
        <a:p>
          <a:endParaRPr lang="en-US"/>
        </a:p>
      </dgm:t>
    </dgm:pt>
    <dgm:pt modelId="{879204FF-8A7C-4D10-A48E-58AB52950ED6}" type="pres">
      <dgm:prSet presAssocID="{379FF62C-91A8-4F78-97EE-2DE217FB18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FFBA5E7-73A0-4FFC-9C7E-12CEE35056F7}" type="pres">
      <dgm:prSet presAssocID="{379FF62C-91A8-4F78-97EE-2DE217FB1863}" presName="rootComposite" presStyleCnt="0"/>
      <dgm:spPr/>
      <dgm:t>
        <a:bodyPr/>
        <a:lstStyle/>
        <a:p>
          <a:endParaRPr lang="en-US"/>
        </a:p>
      </dgm:t>
    </dgm:pt>
    <dgm:pt modelId="{6A6E3442-D979-4769-8E47-74580889D1D2}" type="pres">
      <dgm:prSet presAssocID="{379FF62C-91A8-4F78-97EE-2DE217FB1863}" presName="rootText" presStyleLbl="node4" presStyleIdx="3" presStyleCnt="10" custScaleX="143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1616C-CFA4-4331-8510-D193F67A7128}" type="pres">
      <dgm:prSet presAssocID="{379FF62C-91A8-4F78-97EE-2DE217FB1863}" presName="rootConnector" presStyleLbl="node4" presStyleIdx="3" presStyleCnt="10"/>
      <dgm:spPr/>
      <dgm:t>
        <a:bodyPr/>
        <a:lstStyle/>
        <a:p>
          <a:endParaRPr lang="en-US"/>
        </a:p>
      </dgm:t>
    </dgm:pt>
    <dgm:pt modelId="{86D0BC3F-0206-49A4-BB03-01692AF0C22A}" type="pres">
      <dgm:prSet presAssocID="{379FF62C-91A8-4F78-97EE-2DE217FB1863}" presName="hierChild4" presStyleCnt="0"/>
      <dgm:spPr/>
      <dgm:t>
        <a:bodyPr/>
        <a:lstStyle/>
        <a:p>
          <a:endParaRPr lang="en-US"/>
        </a:p>
      </dgm:t>
    </dgm:pt>
    <dgm:pt modelId="{E45895B5-EAEC-4A2D-8704-05FDAA701413}" type="pres">
      <dgm:prSet presAssocID="{379FF62C-91A8-4F78-97EE-2DE217FB1863}" presName="hierChild5" presStyleCnt="0"/>
      <dgm:spPr/>
      <dgm:t>
        <a:bodyPr/>
        <a:lstStyle/>
        <a:p>
          <a:endParaRPr lang="en-US"/>
        </a:p>
      </dgm:t>
    </dgm:pt>
    <dgm:pt modelId="{392DACB9-B7AC-45A0-9D9D-624C9528C517}" type="pres">
      <dgm:prSet presAssocID="{FAA3A3C6-AE93-42F6-B038-12FBA5B2C9DB}" presName="Name37" presStyleLbl="parChTrans1D4" presStyleIdx="4" presStyleCnt="10"/>
      <dgm:spPr/>
      <dgm:t>
        <a:bodyPr/>
        <a:lstStyle/>
        <a:p>
          <a:endParaRPr lang="en-US"/>
        </a:p>
      </dgm:t>
    </dgm:pt>
    <dgm:pt modelId="{24E071B8-1640-4E75-A665-25C10B7ED6AE}" type="pres">
      <dgm:prSet presAssocID="{27955047-001F-468B-A5BF-16B40570E8A8}" presName="hierRoot2" presStyleCnt="0">
        <dgm:presLayoutVars>
          <dgm:hierBranch val="init"/>
        </dgm:presLayoutVars>
      </dgm:prSet>
      <dgm:spPr/>
    </dgm:pt>
    <dgm:pt modelId="{37F2A743-0194-4416-B0D7-20E9A0BDB832}" type="pres">
      <dgm:prSet presAssocID="{27955047-001F-468B-A5BF-16B40570E8A8}" presName="rootComposite" presStyleCnt="0"/>
      <dgm:spPr/>
    </dgm:pt>
    <dgm:pt modelId="{638D197C-FEEA-443D-ABBB-648173137642}" type="pres">
      <dgm:prSet presAssocID="{27955047-001F-468B-A5BF-16B40570E8A8}" presName="rootText" presStyleLbl="node4" presStyleIdx="4" presStyleCnt="10" custScaleX="143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3A0B9-E9A6-4F62-B00A-8FAAA3A5A77C}" type="pres">
      <dgm:prSet presAssocID="{27955047-001F-468B-A5BF-16B40570E8A8}" presName="rootConnector" presStyleLbl="node4" presStyleIdx="4" presStyleCnt="10"/>
      <dgm:spPr/>
      <dgm:t>
        <a:bodyPr/>
        <a:lstStyle/>
        <a:p>
          <a:endParaRPr lang="en-US"/>
        </a:p>
      </dgm:t>
    </dgm:pt>
    <dgm:pt modelId="{1B777DD5-8FB7-443B-9AE1-A084A99000E8}" type="pres">
      <dgm:prSet presAssocID="{27955047-001F-468B-A5BF-16B40570E8A8}" presName="hierChild4" presStyleCnt="0"/>
      <dgm:spPr/>
    </dgm:pt>
    <dgm:pt modelId="{D2F8B91F-E118-4406-A277-34C96DB2E548}" type="pres">
      <dgm:prSet presAssocID="{27955047-001F-468B-A5BF-16B40570E8A8}" presName="hierChild5" presStyleCnt="0"/>
      <dgm:spPr/>
    </dgm:pt>
    <dgm:pt modelId="{E8357A00-06A0-4873-A978-FEFB06B50DC9}" type="pres">
      <dgm:prSet presAssocID="{4E44F494-1C8E-4B2B-9878-FC3E8F5F0918}" presName="Name37" presStyleLbl="parChTrans1D4" presStyleIdx="5" presStyleCnt="10"/>
      <dgm:spPr/>
      <dgm:t>
        <a:bodyPr/>
        <a:lstStyle/>
        <a:p>
          <a:endParaRPr lang="en-US"/>
        </a:p>
      </dgm:t>
    </dgm:pt>
    <dgm:pt modelId="{E9EFEECC-3D81-4A9C-9392-B9B3CDFFF9AC}" type="pres">
      <dgm:prSet presAssocID="{CFE71AA3-B568-4C20-ABF3-356B13428F1A}" presName="hierRoot2" presStyleCnt="0">
        <dgm:presLayoutVars>
          <dgm:hierBranch val="init"/>
        </dgm:presLayoutVars>
      </dgm:prSet>
      <dgm:spPr/>
    </dgm:pt>
    <dgm:pt modelId="{CA5ED7AD-2DD6-4138-B347-867352D6EAAA}" type="pres">
      <dgm:prSet presAssocID="{CFE71AA3-B568-4C20-ABF3-356B13428F1A}" presName="rootComposite" presStyleCnt="0"/>
      <dgm:spPr/>
    </dgm:pt>
    <dgm:pt modelId="{B9340B3E-1780-40D9-9096-B811C99666B7}" type="pres">
      <dgm:prSet presAssocID="{CFE71AA3-B568-4C20-ABF3-356B13428F1A}" presName="rootText" presStyleLbl="node4" presStyleIdx="5" presStyleCnt="10" custScaleX="143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1B5A14-DC8E-449A-981B-5B2B201D7DF7}" type="pres">
      <dgm:prSet presAssocID="{CFE71AA3-B568-4C20-ABF3-356B13428F1A}" presName="rootConnector" presStyleLbl="node4" presStyleIdx="5" presStyleCnt="10"/>
      <dgm:spPr/>
      <dgm:t>
        <a:bodyPr/>
        <a:lstStyle/>
        <a:p>
          <a:endParaRPr lang="en-US"/>
        </a:p>
      </dgm:t>
    </dgm:pt>
    <dgm:pt modelId="{A6059F43-4F80-484A-9FCB-C307BEF0C628}" type="pres">
      <dgm:prSet presAssocID="{CFE71AA3-B568-4C20-ABF3-356B13428F1A}" presName="hierChild4" presStyleCnt="0"/>
      <dgm:spPr/>
    </dgm:pt>
    <dgm:pt modelId="{B4F48F8B-A254-4484-81EA-EB7A3C133F16}" type="pres">
      <dgm:prSet presAssocID="{CFE71AA3-B568-4C20-ABF3-356B13428F1A}" presName="hierChild5" presStyleCnt="0"/>
      <dgm:spPr/>
    </dgm:pt>
    <dgm:pt modelId="{D06A8E1F-A571-42E3-A02C-BBD857BF4006}" type="pres">
      <dgm:prSet presAssocID="{DA22E1ED-6B5C-4F83-B7D9-C9A9C73EA93C}" presName="hierChild5" presStyleCnt="0"/>
      <dgm:spPr/>
      <dgm:t>
        <a:bodyPr/>
        <a:lstStyle/>
        <a:p>
          <a:endParaRPr lang="en-US"/>
        </a:p>
      </dgm:t>
    </dgm:pt>
    <dgm:pt modelId="{F75B31A9-6C39-456D-BE3B-FC8CE8C31255}" type="pres">
      <dgm:prSet presAssocID="{2711CEC0-75AE-4ED0-B017-7915F6A01B98}" presName="Name37" presStyleLbl="parChTrans1D3" presStyleIdx="2" presStyleCnt="4"/>
      <dgm:spPr/>
      <dgm:t>
        <a:bodyPr/>
        <a:lstStyle/>
        <a:p>
          <a:endParaRPr lang="en-US"/>
        </a:p>
      </dgm:t>
    </dgm:pt>
    <dgm:pt modelId="{9809E4C5-7CCA-4687-92EC-9EED02DF19BD}" type="pres">
      <dgm:prSet presAssocID="{ED0DF5E6-489E-4BF7-AA9D-4979825BFD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44417D6-5BB0-416B-A2AE-6A24AAD42AA2}" type="pres">
      <dgm:prSet presAssocID="{ED0DF5E6-489E-4BF7-AA9D-4979825BFD79}" presName="rootComposite" presStyleCnt="0"/>
      <dgm:spPr/>
      <dgm:t>
        <a:bodyPr/>
        <a:lstStyle/>
        <a:p>
          <a:endParaRPr lang="en-US"/>
        </a:p>
      </dgm:t>
    </dgm:pt>
    <dgm:pt modelId="{8D0CB4B7-958B-42B1-B4A1-46BD393C9AF3}" type="pres">
      <dgm:prSet presAssocID="{ED0DF5E6-489E-4BF7-AA9D-4979825BFD79}" presName="rootText" presStyleLbl="node3" presStyleIdx="2" presStyleCnt="4" custScaleX="176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F307A-1769-4C5A-9070-2456CF22A0C1}" type="pres">
      <dgm:prSet presAssocID="{ED0DF5E6-489E-4BF7-AA9D-4979825BFD79}" presName="rootConnector" presStyleLbl="node3" presStyleIdx="2" presStyleCnt="4"/>
      <dgm:spPr/>
      <dgm:t>
        <a:bodyPr/>
        <a:lstStyle/>
        <a:p>
          <a:endParaRPr lang="en-US"/>
        </a:p>
      </dgm:t>
    </dgm:pt>
    <dgm:pt modelId="{3201290F-A403-44A6-8654-47B85D23444B}" type="pres">
      <dgm:prSet presAssocID="{ED0DF5E6-489E-4BF7-AA9D-4979825BFD79}" presName="hierChild4" presStyleCnt="0"/>
      <dgm:spPr/>
      <dgm:t>
        <a:bodyPr/>
        <a:lstStyle/>
        <a:p>
          <a:endParaRPr lang="en-US"/>
        </a:p>
      </dgm:t>
    </dgm:pt>
    <dgm:pt modelId="{D866E1F1-9CFB-4B0D-9179-8AFCBACEB848}" type="pres">
      <dgm:prSet presAssocID="{CE80BEA0-B040-4066-9FEF-8A1C79957B4A}" presName="Name37" presStyleLbl="parChTrans1D4" presStyleIdx="6" presStyleCnt="10"/>
      <dgm:spPr/>
      <dgm:t>
        <a:bodyPr/>
        <a:lstStyle/>
        <a:p>
          <a:endParaRPr lang="en-US"/>
        </a:p>
      </dgm:t>
    </dgm:pt>
    <dgm:pt modelId="{7E4296BC-F14C-4928-9F44-D0FD468D6B95}" type="pres">
      <dgm:prSet presAssocID="{13A2FC83-5CC4-4DAB-86C3-868AEA345C71}" presName="hierRoot2" presStyleCnt="0">
        <dgm:presLayoutVars>
          <dgm:hierBranch val="init"/>
        </dgm:presLayoutVars>
      </dgm:prSet>
      <dgm:spPr/>
    </dgm:pt>
    <dgm:pt modelId="{E3750B40-7A06-4010-B3FC-71F5E40F0F8E}" type="pres">
      <dgm:prSet presAssocID="{13A2FC83-5CC4-4DAB-86C3-868AEA345C71}" presName="rootComposite" presStyleCnt="0"/>
      <dgm:spPr/>
    </dgm:pt>
    <dgm:pt modelId="{099C743B-139C-4759-AA8D-50D69CF2ABB0}" type="pres">
      <dgm:prSet presAssocID="{13A2FC83-5CC4-4DAB-86C3-868AEA345C71}" presName="rootText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E2F49-A177-4049-8F3C-A007B8B13E33}" type="pres">
      <dgm:prSet presAssocID="{13A2FC83-5CC4-4DAB-86C3-868AEA345C71}" presName="rootConnector" presStyleLbl="node4" presStyleIdx="6" presStyleCnt="10"/>
      <dgm:spPr/>
      <dgm:t>
        <a:bodyPr/>
        <a:lstStyle/>
        <a:p>
          <a:endParaRPr lang="en-US"/>
        </a:p>
      </dgm:t>
    </dgm:pt>
    <dgm:pt modelId="{91204554-CD3F-465B-A6CA-FE94873990DC}" type="pres">
      <dgm:prSet presAssocID="{13A2FC83-5CC4-4DAB-86C3-868AEA345C71}" presName="hierChild4" presStyleCnt="0"/>
      <dgm:spPr/>
    </dgm:pt>
    <dgm:pt modelId="{C71DCA5A-62FE-4FCB-A6C8-8D8568A7FC27}" type="pres">
      <dgm:prSet presAssocID="{13A2FC83-5CC4-4DAB-86C3-868AEA345C71}" presName="hierChild5" presStyleCnt="0"/>
      <dgm:spPr/>
    </dgm:pt>
    <dgm:pt modelId="{50F2BB83-2AF3-4196-99CF-C71D251A3ECE}" type="pres">
      <dgm:prSet presAssocID="{C77460EF-3256-42C7-9B4C-5B414CC438A5}" presName="Name37" presStyleLbl="parChTrans1D4" presStyleIdx="7" presStyleCnt="10"/>
      <dgm:spPr/>
      <dgm:t>
        <a:bodyPr/>
        <a:lstStyle/>
        <a:p>
          <a:endParaRPr lang="en-US"/>
        </a:p>
      </dgm:t>
    </dgm:pt>
    <dgm:pt modelId="{55EFB1C8-790D-4C2C-8A34-F960D21E6F38}" type="pres">
      <dgm:prSet presAssocID="{0D3D0B9B-005F-4E67-96B0-368A133A3991}" presName="hierRoot2" presStyleCnt="0">
        <dgm:presLayoutVars>
          <dgm:hierBranch val="init"/>
        </dgm:presLayoutVars>
      </dgm:prSet>
      <dgm:spPr/>
    </dgm:pt>
    <dgm:pt modelId="{BAD9E31D-F375-45CE-BBC7-E28C110554AB}" type="pres">
      <dgm:prSet presAssocID="{0D3D0B9B-005F-4E67-96B0-368A133A3991}" presName="rootComposite" presStyleCnt="0"/>
      <dgm:spPr/>
    </dgm:pt>
    <dgm:pt modelId="{B505F674-8FDC-4226-BA5F-63AE792292FC}" type="pres">
      <dgm:prSet presAssocID="{0D3D0B9B-005F-4E67-96B0-368A133A3991}" presName="rootText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3B79C-1069-41D4-B17F-A52CE60C79B1}" type="pres">
      <dgm:prSet presAssocID="{0D3D0B9B-005F-4E67-96B0-368A133A3991}" presName="rootConnector" presStyleLbl="node4" presStyleIdx="7" presStyleCnt="10"/>
      <dgm:spPr/>
      <dgm:t>
        <a:bodyPr/>
        <a:lstStyle/>
        <a:p>
          <a:endParaRPr lang="en-US"/>
        </a:p>
      </dgm:t>
    </dgm:pt>
    <dgm:pt modelId="{D40EE414-5BB9-4A7F-9947-FC8C01158C26}" type="pres">
      <dgm:prSet presAssocID="{0D3D0B9B-005F-4E67-96B0-368A133A3991}" presName="hierChild4" presStyleCnt="0"/>
      <dgm:spPr/>
    </dgm:pt>
    <dgm:pt modelId="{49A646E0-9920-4E16-88E2-9E556BE699FA}" type="pres">
      <dgm:prSet presAssocID="{0D3D0B9B-005F-4E67-96B0-368A133A3991}" presName="hierChild5" presStyleCnt="0"/>
      <dgm:spPr/>
    </dgm:pt>
    <dgm:pt modelId="{2BD620D9-5B0D-49C3-B99F-9D7BEAEEB9E4}" type="pres">
      <dgm:prSet presAssocID="{ED0DF5E6-489E-4BF7-AA9D-4979825BFD79}" presName="hierChild5" presStyleCnt="0"/>
      <dgm:spPr/>
      <dgm:t>
        <a:bodyPr/>
        <a:lstStyle/>
        <a:p>
          <a:endParaRPr lang="en-US"/>
        </a:p>
      </dgm:t>
    </dgm:pt>
    <dgm:pt modelId="{BB8A22E1-3F8C-4C04-B221-1B4B2C2CFF5D}" type="pres">
      <dgm:prSet presAssocID="{678C9CB4-DE59-413A-A5DA-9BE28C8DC166}" presName="Name37" presStyleLbl="parChTrans1D3" presStyleIdx="3" presStyleCnt="4"/>
      <dgm:spPr/>
      <dgm:t>
        <a:bodyPr/>
        <a:lstStyle/>
        <a:p>
          <a:endParaRPr lang="en-US"/>
        </a:p>
      </dgm:t>
    </dgm:pt>
    <dgm:pt modelId="{589FDFD7-6D1B-4213-A128-B849FDF31F62}" type="pres">
      <dgm:prSet presAssocID="{9D76AA45-3C1E-4478-85F2-0A2E33AE708B}" presName="hierRoot2" presStyleCnt="0">
        <dgm:presLayoutVars>
          <dgm:hierBranch val="init"/>
        </dgm:presLayoutVars>
      </dgm:prSet>
      <dgm:spPr/>
    </dgm:pt>
    <dgm:pt modelId="{806FBA0E-B96F-4B8B-91D9-818C83DF2D14}" type="pres">
      <dgm:prSet presAssocID="{9D76AA45-3C1E-4478-85F2-0A2E33AE708B}" presName="rootComposite" presStyleCnt="0"/>
      <dgm:spPr/>
    </dgm:pt>
    <dgm:pt modelId="{0A8C114C-608E-45D2-B218-D013488B3FF0}" type="pres">
      <dgm:prSet presAssocID="{9D76AA45-3C1E-4478-85F2-0A2E33AE708B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C0A4F-D854-4A34-8958-E5DBE0C11F19}" type="pres">
      <dgm:prSet presAssocID="{9D76AA45-3C1E-4478-85F2-0A2E33AE708B}" presName="rootConnector" presStyleLbl="node3" presStyleIdx="3" presStyleCnt="4"/>
      <dgm:spPr/>
      <dgm:t>
        <a:bodyPr/>
        <a:lstStyle/>
        <a:p>
          <a:endParaRPr lang="en-US"/>
        </a:p>
      </dgm:t>
    </dgm:pt>
    <dgm:pt modelId="{4054B259-3DC1-4D71-A08D-89BBC4A2E488}" type="pres">
      <dgm:prSet presAssocID="{9D76AA45-3C1E-4478-85F2-0A2E33AE708B}" presName="hierChild4" presStyleCnt="0"/>
      <dgm:spPr/>
    </dgm:pt>
    <dgm:pt modelId="{E45C9CDD-7B26-478A-9FC2-3A7F9D1E431A}" type="pres">
      <dgm:prSet presAssocID="{511A58F3-0D84-4EE3-B700-0073542351D1}" presName="Name37" presStyleLbl="parChTrans1D4" presStyleIdx="8" presStyleCnt="10"/>
      <dgm:spPr/>
      <dgm:t>
        <a:bodyPr/>
        <a:lstStyle/>
        <a:p>
          <a:endParaRPr lang="en-US"/>
        </a:p>
      </dgm:t>
    </dgm:pt>
    <dgm:pt modelId="{E913D8D6-E0F8-43EF-A528-2ADDC48CC181}" type="pres">
      <dgm:prSet presAssocID="{7061DC54-C898-4893-A989-D65394C1991D}" presName="hierRoot2" presStyleCnt="0">
        <dgm:presLayoutVars>
          <dgm:hierBranch val="init"/>
        </dgm:presLayoutVars>
      </dgm:prSet>
      <dgm:spPr/>
    </dgm:pt>
    <dgm:pt modelId="{C08D823F-F99C-40E8-98EB-45B30207955C}" type="pres">
      <dgm:prSet presAssocID="{7061DC54-C898-4893-A989-D65394C1991D}" presName="rootComposite" presStyleCnt="0"/>
      <dgm:spPr/>
    </dgm:pt>
    <dgm:pt modelId="{62366997-9BDD-4E89-8066-5605CA669C07}" type="pres">
      <dgm:prSet presAssocID="{7061DC54-C898-4893-A989-D65394C1991D}" presName="rootText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8E586-FBBC-4364-B659-E38732F29D83}" type="pres">
      <dgm:prSet presAssocID="{7061DC54-C898-4893-A989-D65394C1991D}" presName="rootConnector" presStyleLbl="node4" presStyleIdx="8" presStyleCnt="10"/>
      <dgm:spPr/>
      <dgm:t>
        <a:bodyPr/>
        <a:lstStyle/>
        <a:p>
          <a:endParaRPr lang="en-US"/>
        </a:p>
      </dgm:t>
    </dgm:pt>
    <dgm:pt modelId="{C217DC34-EC69-4913-A263-D04A85AA5A6E}" type="pres">
      <dgm:prSet presAssocID="{7061DC54-C898-4893-A989-D65394C1991D}" presName="hierChild4" presStyleCnt="0"/>
      <dgm:spPr/>
    </dgm:pt>
    <dgm:pt modelId="{6CC7F57A-19B9-4B4B-9DD3-B904EF6CDE96}" type="pres">
      <dgm:prSet presAssocID="{7061DC54-C898-4893-A989-D65394C1991D}" presName="hierChild5" presStyleCnt="0"/>
      <dgm:spPr/>
    </dgm:pt>
    <dgm:pt modelId="{80F7B164-41C1-4209-B554-42C33CAA14C3}" type="pres">
      <dgm:prSet presAssocID="{5225099F-F8B2-4079-B64D-CC595A5A8351}" presName="Name37" presStyleLbl="parChTrans1D4" presStyleIdx="9" presStyleCnt="10"/>
      <dgm:spPr/>
      <dgm:t>
        <a:bodyPr/>
        <a:lstStyle/>
        <a:p>
          <a:endParaRPr lang="en-US"/>
        </a:p>
      </dgm:t>
    </dgm:pt>
    <dgm:pt modelId="{ADF8CF3D-2A0F-41C9-B200-6DA0977765D1}" type="pres">
      <dgm:prSet presAssocID="{F031F455-24B5-4A30-95CC-69D9C8662C0F}" presName="hierRoot2" presStyleCnt="0">
        <dgm:presLayoutVars>
          <dgm:hierBranch val="init"/>
        </dgm:presLayoutVars>
      </dgm:prSet>
      <dgm:spPr/>
    </dgm:pt>
    <dgm:pt modelId="{068CCD16-B40D-4A8C-8ED9-055B4BE6976E}" type="pres">
      <dgm:prSet presAssocID="{F031F455-24B5-4A30-95CC-69D9C8662C0F}" presName="rootComposite" presStyleCnt="0"/>
      <dgm:spPr/>
    </dgm:pt>
    <dgm:pt modelId="{73AF7DB8-335D-4E18-AFBA-3D36C4C1E1E5}" type="pres">
      <dgm:prSet presAssocID="{F031F455-24B5-4A30-95CC-69D9C8662C0F}" presName="rootText" presStyleLbl="node4" presStyleIdx="9" presStyleCnt="10" custScaleY="173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2D7C9-6E97-420A-8592-B20A5FF611BE}" type="pres">
      <dgm:prSet presAssocID="{F031F455-24B5-4A30-95CC-69D9C8662C0F}" presName="rootConnector" presStyleLbl="node4" presStyleIdx="9" presStyleCnt="10"/>
      <dgm:spPr/>
      <dgm:t>
        <a:bodyPr/>
        <a:lstStyle/>
        <a:p>
          <a:endParaRPr lang="en-US"/>
        </a:p>
      </dgm:t>
    </dgm:pt>
    <dgm:pt modelId="{A71EAF6C-A514-4E64-96FB-DF8766C18835}" type="pres">
      <dgm:prSet presAssocID="{F031F455-24B5-4A30-95CC-69D9C8662C0F}" presName="hierChild4" presStyleCnt="0"/>
      <dgm:spPr/>
    </dgm:pt>
    <dgm:pt modelId="{CC48920B-8781-47DE-A65C-45871861FD08}" type="pres">
      <dgm:prSet presAssocID="{F031F455-24B5-4A30-95CC-69D9C8662C0F}" presName="hierChild5" presStyleCnt="0"/>
      <dgm:spPr/>
    </dgm:pt>
    <dgm:pt modelId="{EE35ED15-7E50-4145-B34E-A9ACC89BD3B1}" type="pres">
      <dgm:prSet presAssocID="{9D76AA45-3C1E-4478-85F2-0A2E33AE708B}" presName="hierChild5" presStyleCnt="0"/>
      <dgm:spPr/>
    </dgm:pt>
    <dgm:pt modelId="{75D7A9AB-668B-4FDB-8AB8-C62EC44D1BA3}" type="pres">
      <dgm:prSet presAssocID="{5B93DB02-3ADF-44D9-8214-EB522D3841F4}" presName="hierChild5" presStyleCnt="0"/>
      <dgm:spPr/>
    </dgm:pt>
    <dgm:pt modelId="{CB7B5972-A08E-4F9C-BC45-8832655B34A6}" type="pres">
      <dgm:prSet presAssocID="{3EE9DA4E-76E1-494A-9671-A89EC166C49B}" presName="hierChild3" presStyleCnt="0"/>
      <dgm:spPr/>
    </dgm:pt>
    <dgm:pt modelId="{2CB0E7DA-D86B-4797-8BBB-A7FB508F5E44}" type="pres">
      <dgm:prSet presAssocID="{16BD01CB-77AB-4E24-BA85-470850E34772}" presName="Name111" presStyleLbl="parChTrans1D2" presStyleIdx="1" presStyleCnt="3"/>
      <dgm:spPr/>
      <dgm:t>
        <a:bodyPr/>
        <a:lstStyle/>
        <a:p>
          <a:endParaRPr lang="en-US"/>
        </a:p>
      </dgm:t>
    </dgm:pt>
    <dgm:pt modelId="{DFEEE828-312C-4A08-9590-24DBB91D982E}" type="pres">
      <dgm:prSet presAssocID="{A14999AF-0688-4AB7-9E96-0AF7C436762C}" presName="hierRoot3" presStyleCnt="0">
        <dgm:presLayoutVars>
          <dgm:hierBranch val="init"/>
        </dgm:presLayoutVars>
      </dgm:prSet>
      <dgm:spPr/>
    </dgm:pt>
    <dgm:pt modelId="{54957839-8718-4150-A6CA-2CDB1ECE53D1}" type="pres">
      <dgm:prSet presAssocID="{A14999AF-0688-4AB7-9E96-0AF7C436762C}" presName="rootComposite3" presStyleCnt="0"/>
      <dgm:spPr/>
    </dgm:pt>
    <dgm:pt modelId="{54550B06-12C9-4EAC-BAB1-9CA0FFA87A94}" type="pres">
      <dgm:prSet presAssocID="{A14999AF-0688-4AB7-9E96-0AF7C436762C}" presName="rootText3" presStyleLbl="asst1" presStyleIdx="0" presStyleCnt="2" custScaleX="2132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8FDC83-520D-4FA6-A0AA-3C3CC9E3DA0D}" type="pres">
      <dgm:prSet presAssocID="{A14999AF-0688-4AB7-9E96-0AF7C436762C}" presName="rootConnector3" presStyleLbl="asst1" presStyleIdx="0" presStyleCnt="2"/>
      <dgm:spPr/>
      <dgm:t>
        <a:bodyPr/>
        <a:lstStyle/>
        <a:p>
          <a:endParaRPr lang="en-US"/>
        </a:p>
      </dgm:t>
    </dgm:pt>
    <dgm:pt modelId="{DCA593A6-A227-4A9E-868B-ED61682CF38C}" type="pres">
      <dgm:prSet presAssocID="{A14999AF-0688-4AB7-9E96-0AF7C436762C}" presName="hierChild6" presStyleCnt="0"/>
      <dgm:spPr/>
    </dgm:pt>
    <dgm:pt modelId="{7330A67C-D723-4347-8841-30ED3EC7248D}" type="pres">
      <dgm:prSet presAssocID="{A14999AF-0688-4AB7-9E96-0AF7C436762C}" presName="hierChild7" presStyleCnt="0"/>
      <dgm:spPr/>
    </dgm:pt>
    <dgm:pt modelId="{BF96DD16-6F6F-4FD2-90F3-2F1CDF5AE1AF}" type="pres">
      <dgm:prSet presAssocID="{DF606085-2AB5-4A70-8736-5FAE81A44334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3FA80CA4-CAC5-4EB2-A727-B8BDCE4A2991}" type="pres">
      <dgm:prSet presAssocID="{CCFB954B-0CBE-4918-A6B8-2B9D76A31A96}" presName="hierRoot3" presStyleCnt="0">
        <dgm:presLayoutVars>
          <dgm:hierBranch val="init"/>
        </dgm:presLayoutVars>
      </dgm:prSet>
      <dgm:spPr/>
    </dgm:pt>
    <dgm:pt modelId="{0F923A0B-AA0B-478D-8B81-FA1661D81190}" type="pres">
      <dgm:prSet presAssocID="{CCFB954B-0CBE-4918-A6B8-2B9D76A31A96}" presName="rootComposite3" presStyleCnt="0"/>
      <dgm:spPr/>
    </dgm:pt>
    <dgm:pt modelId="{B23C2960-FACE-4010-BE8B-DD29A7FAE82A}" type="pres">
      <dgm:prSet presAssocID="{CCFB954B-0CBE-4918-A6B8-2B9D76A31A96}" presName="rootText3" presStyleLbl="asst1" presStyleIdx="1" presStyleCnt="2" custScaleX="2132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98A4A-F9B9-4C76-82D0-4A9690310DD2}" type="pres">
      <dgm:prSet presAssocID="{CCFB954B-0CBE-4918-A6B8-2B9D76A31A96}" presName="rootConnector3" presStyleLbl="asst1" presStyleIdx="1" presStyleCnt="2"/>
      <dgm:spPr/>
      <dgm:t>
        <a:bodyPr/>
        <a:lstStyle/>
        <a:p>
          <a:endParaRPr lang="en-US"/>
        </a:p>
      </dgm:t>
    </dgm:pt>
    <dgm:pt modelId="{B9B506F1-D3A2-4BC8-8851-FF18F6AB62A9}" type="pres">
      <dgm:prSet presAssocID="{CCFB954B-0CBE-4918-A6B8-2B9D76A31A96}" presName="hierChild6" presStyleCnt="0"/>
      <dgm:spPr/>
    </dgm:pt>
    <dgm:pt modelId="{5B4A4C8F-B538-43F7-B910-A9DF546DDB0C}" type="pres">
      <dgm:prSet presAssocID="{CCFB954B-0CBE-4918-A6B8-2B9D76A31A96}" presName="hierChild7" presStyleCnt="0"/>
      <dgm:spPr/>
    </dgm:pt>
  </dgm:ptLst>
  <dgm:cxnLst>
    <dgm:cxn modelId="{3D423638-8BCE-4921-A4A4-4F01A7CBEF80}" type="presOf" srcId="{678C9CB4-DE59-413A-A5DA-9BE28C8DC166}" destId="{BB8A22E1-3F8C-4C04-B221-1B4B2C2CFF5D}" srcOrd="0" destOrd="0" presId="urn:microsoft.com/office/officeart/2005/8/layout/orgChart1"/>
    <dgm:cxn modelId="{BC0E77E0-1E00-477D-A970-25C865D40AE1}" type="presOf" srcId="{94D6B92C-E19A-4308-8B1D-CDC42413F8E0}" destId="{E91F3537-A018-4D46-87E3-0D1ABA1E3A92}" srcOrd="0" destOrd="0" presId="urn:microsoft.com/office/officeart/2005/8/layout/orgChart1"/>
    <dgm:cxn modelId="{6A285355-4123-433B-8D7A-D5C5042EECCD}" srcId="{94D6B92C-E19A-4308-8B1D-CDC42413F8E0}" destId="{20546301-8974-49A7-AD08-2854B3ECE5FE}" srcOrd="1" destOrd="0" parTransId="{AB587BF2-42B2-4433-AD8A-9CA4224A4268}" sibTransId="{3F830873-555F-4D7A-9C4B-8C7C72C4F52D}"/>
    <dgm:cxn modelId="{3A0B82B0-2335-4982-9586-547D41B736D9}" type="presOf" srcId="{13A2FC83-5CC4-4DAB-86C3-868AEA345C71}" destId="{F06E2F49-A177-4049-8F3C-A007B8B13E33}" srcOrd="1" destOrd="0" presId="urn:microsoft.com/office/officeart/2005/8/layout/orgChart1"/>
    <dgm:cxn modelId="{ED07A16F-5E29-4E9B-8A00-EB09F06941CE}" type="presOf" srcId="{CFE71AA3-B568-4C20-ABF3-356B13428F1A}" destId="{9A1B5A14-DC8E-449A-981B-5B2B201D7DF7}" srcOrd="1" destOrd="0" presId="urn:microsoft.com/office/officeart/2005/8/layout/orgChart1"/>
    <dgm:cxn modelId="{8277C3E0-49B4-4A2A-8FD4-89B5383C1EC4}" srcId="{9D76AA45-3C1E-4478-85F2-0A2E33AE708B}" destId="{7061DC54-C898-4893-A989-D65394C1991D}" srcOrd="0" destOrd="0" parTransId="{511A58F3-0D84-4EE3-B700-0073542351D1}" sibTransId="{DC3ED8D6-F952-4BDD-B4A5-9912BFE51C2A}"/>
    <dgm:cxn modelId="{23D3DE81-8333-48A8-B144-F3FD8CF8CBD3}" type="presOf" srcId="{AB587BF2-42B2-4433-AD8A-9CA4224A4268}" destId="{B8218D9B-F53A-4B59-AF26-03ED5B0E62BC}" srcOrd="0" destOrd="0" presId="urn:microsoft.com/office/officeart/2005/8/layout/orgChart1"/>
    <dgm:cxn modelId="{51021ABE-67FC-418D-AC72-657930DFAA69}" type="presOf" srcId="{C6FC8BC1-9E91-47C3-A802-D3EF70A9C484}" destId="{88DE1AD0-8648-4BC3-B1B5-3C809015078F}" srcOrd="0" destOrd="0" presId="urn:microsoft.com/office/officeart/2005/8/layout/orgChart1"/>
    <dgm:cxn modelId="{69C94E75-D2D3-4338-959C-801372C6E28F}" type="presOf" srcId="{20546301-8974-49A7-AD08-2854B3ECE5FE}" destId="{DFBB1DD7-1921-4791-B223-A0D9068CC46A}" srcOrd="0" destOrd="0" presId="urn:microsoft.com/office/officeart/2005/8/layout/orgChart1"/>
    <dgm:cxn modelId="{BDEBB996-F928-4280-8A01-177D2D501B5E}" type="presOf" srcId="{F031F455-24B5-4A30-95CC-69D9C8662C0F}" destId="{5572D7C9-6E97-420A-8592-B20A5FF611BE}" srcOrd="1" destOrd="0" presId="urn:microsoft.com/office/officeart/2005/8/layout/orgChart1"/>
    <dgm:cxn modelId="{6B555B9C-AEBF-43DC-A829-11820B3CEEDA}" type="presOf" srcId="{E9E20452-E69C-4C44-AA2D-11CA140DCD45}" destId="{B8D5F8BB-06C1-43F4-BCDF-3A93E303A054}" srcOrd="0" destOrd="0" presId="urn:microsoft.com/office/officeart/2005/8/layout/orgChart1"/>
    <dgm:cxn modelId="{27999D76-CF34-4AE3-993C-4BFFC59337C3}" type="presOf" srcId="{CCFB954B-0CBE-4918-A6B8-2B9D76A31A96}" destId="{A9898A4A-F9B9-4C76-82D0-4A9690310DD2}" srcOrd="1" destOrd="0" presId="urn:microsoft.com/office/officeart/2005/8/layout/orgChart1"/>
    <dgm:cxn modelId="{AFEF5725-0F5E-441D-9E8D-79E6D1B016AA}" srcId="{DA22E1ED-6B5C-4F83-B7D9-C9A9C73EA93C}" destId="{CFE71AA3-B568-4C20-ABF3-356B13428F1A}" srcOrd="2" destOrd="0" parTransId="{4E44F494-1C8E-4B2B-9878-FC3E8F5F0918}" sibTransId="{A9C4C088-1092-49CA-B407-62FD1DF1624A}"/>
    <dgm:cxn modelId="{AAC5447F-051A-4F70-B8AA-49D82D6F7102}" type="presOf" srcId="{27955047-001F-468B-A5BF-16B40570E8A8}" destId="{638D197C-FEEA-443D-ABBB-648173137642}" srcOrd="0" destOrd="0" presId="urn:microsoft.com/office/officeart/2005/8/layout/orgChart1"/>
    <dgm:cxn modelId="{8F40D756-EBB2-4F4E-9DFA-76D163D64730}" srcId="{5B93DB02-3ADF-44D9-8214-EB522D3841F4}" destId="{ED0DF5E6-489E-4BF7-AA9D-4979825BFD79}" srcOrd="2" destOrd="0" parTransId="{2711CEC0-75AE-4ED0-B017-7915F6A01B98}" sibTransId="{4D1EA776-4FCB-43AD-A312-0C58413F2B97}"/>
    <dgm:cxn modelId="{D2C270CD-1630-4748-8BE3-6F01BCF543C4}" type="presOf" srcId="{5B93DB02-3ADF-44D9-8214-EB522D3841F4}" destId="{34408BBC-28CD-4718-855A-0C239C115E0D}" srcOrd="0" destOrd="0" presId="urn:microsoft.com/office/officeart/2005/8/layout/orgChart1"/>
    <dgm:cxn modelId="{43D89C10-EA34-4662-8E1E-99F5A4C7BC08}" type="presOf" srcId="{DA22E1ED-6B5C-4F83-B7D9-C9A9C73EA93C}" destId="{F7CAAE97-13F8-48F2-BE5B-2B83687455E6}" srcOrd="0" destOrd="0" presId="urn:microsoft.com/office/officeart/2005/8/layout/orgChart1"/>
    <dgm:cxn modelId="{4321C2F6-70EC-43E8-BAD9-22B8CF5D9806}" type="presOf" srcId="{4E44F494-1C8E-4B2B-9878-FC3E8F5F0918}" destId="{E8357A00-06A0-4873-A978-FEFB06B50DC9}" srcOrd="0" destOrd="0" presId="urn:microsoft.com/office/officeart/2005/8/layout/orgChart1"/>
    <dgm:cxn modelId="{A9EF3188-1FB7-4C01-9DF4-6AEDCB7EE3C9}" type="presOf" srcId="{511A58F3-0D84-4EE3-B700-0073542351D1}" destId="{E45C9CDD-7B26-478A-9FC2-3A7F9D1E431A}" srcOrd="0" destOrd="0" presId="urn:microsoft.com/office/officeart/2005/8/layout/orgChart1"/>
    <dgm:cxn modelId="{D351178F-FCA9-46AD-AB5D-F7CFFB89B20D}" srcId="{ED0DF5E6-489E-4BF7-AA9D-4979825BFD79}" destId="{13A2FC83-5CC4-4DAB-86C3-868AEA345C71}" srcOrd="0" destOrd="0" parTransId="{CE80BEA0-B040-4066-9FEF-8A1C79957B4A}" sibTransId="{7A785A41-0AAC-400A-9180-86E28D90EB0E}"/>
    <dgm:cxn modelId="{227A140E-826A-48B3-B74A-6A769483D468}" srcId="{5B93DB02-3ADF-44D9-8214-EB522D3841F4}" destId="{9D76AA45-3C1E-4478-85F2-0A2E33AE708B}" srcOrd="3" destOrd="0" parTransId="{678C9CB4-DE59-413A-A5DA-9BE28C8DC166}" sibTransId="{8B7DC1FD-248D-4E2E-A741-013897600BC6}"/>
    <dgm:cxn modelId="{0E834D9D-5367-439F-B479-7D471D27CB25}" type="presOf" srcId="{0D3D0B9B-005F-4E67-96B0-368A133A3991}" destId="{FE93B79C-1069-41D4-B17F-A52CE60C79B1}" srcOrd="1" destOrd="0" presId="urn:microsoft.com/office/officeart/2005/8/layout/orgChart1"/>
    <dgm:cxn modelId="{79ED3C0A-FD93-4416-88F4-CD5AF5CA6414}" type="presOf" srcId="{DF606085-2AB5-4A70-8736-5FAE81A44334}" destId="{BF96DD16-6F6F-4FD2-90F3-2F1CDF5AE1AF}" srcOrd="0" destOrd="0" presId="urn:microsoft.com/office/officeart/2005/8/layout/orgChart1"/>
    <dgm:cxn modelId="{D4F7FFE3-C040-4BDB-B2C7-271AC9CBB8A9}" type="presOf" srcId="{61FE9799-6C65-41C5-A3C4-F5B039E7D238}" destId="{A366EE01-2545-4EDB-98E2-6E11B34EC051}" srcOrd="0" destOrd="0" presId="urn:microsoft.com/office/officeart/2005/8/layout/orgChart1"/>
    <dgm:cxn modelId="{008EA385-2571-45DD-A18C-D4A6639F0E08}" type="presOf" srcId="{0D3D0B9B-005F-4E67-96B0-368A133A3991}" destId="{B505F674-8FDC-4226-BA5F-63AE792292FC}" srcOrd="0" destOrd="0" presId="urn:microsoft.com/office/officeart/2005/8/layout/orgChart1"/>
    <dgm:cxn modelId="{CEC22782-6509-4444-A0AA-E1E155237779}" type="presOf" srcId="{20546301-8974-49A7-AD08-2854B3ECE5FE}" destId="{9EDB8E6F-B739-474A-AD69-FB0258236FDB}" srcOrd="1" destOrd="0" presId="urn:microsoft.com/office/officeart/2005/8/layout/orgChart1"/>
    <dgm:cxn modelId="{A434C9DA-CD0D-4743-86F3-35E063F48B0E}" type="presOf" srcId="{C6FC8BC1-9E91-47C3-A802-D3EF70A9C484}" destId="{E925267A-BD9B-4214-ABFC-6398B502468D}" srcOrd="1" destOrd="0" presId="urn:microsoft.com/office/officeart/2005/8/layout/orgChart1"/>
    <dgm:cxn modelId="{69B89F45-8A50-4B2C-8FF9-1FD8D80F21BB}" type="presOf" srcId="{CCFB954B-0CBE-4918-A6B8-2B9D76A31A96}" destId="{B23C2960-FACE-4010-BE8B-DD29A7FAE82A}" srcOrd="0" destOrd="0" presId="urn:microsoft.com/office/officeart/2005/8/layout/orgChart1"/>
    <dgm:cxn modelId="{F4E72E96-5843-4F8A-9B4D-1C02082E0720}" srcId="{DA22E1ED-6B5C-4F83-B7D9-C9A9C73EA93C}" destId="{379FF62C-91A8-4F78-97EE-2DE217FB1863}" srcOrd="0" destOrd="0" parTransId="{E9E20452-E69C-4C44-AA2D-11CA140DCD45}" sibTransId="{C7B14B37-BF1B-4399-B3CF-6FEE69BFE507}"/>
    <dgm:cxn modelId="{1C8A8FA4-172E-41A6-B072-4C768ADC7D5C}" type="presOf" srcId="{CE80BEA0-B040-4066-9FEF-8A1C79957B4A}" destId="{D866E1F1-9CFB-4B0D-9179-8AFCBACEB848}" srcOrd="0" destOrd="0" presId="urn:microsoft.com/office/officeart/2005/8/layout/orgChart1"/>
    <dgm:cxn modelId="{B631220E-B940-455A-AABE-ED87327FD6DD}" type="presOf" srcId="{90B5EB9F-AFD7-40E5-AC71-2816419B16DC}" destId="{81B0D5D6-EA41-40A1-A0CA-9D7FE51E2304}" srcOrd="0" destOrd="0" presId="urn:microsoft.com/office/officeart/2005/8/layout/orgChart1"/>
    <dgm:cxn modelId="{D1B35203-4BC1-4DE2-ACAE-7B5A599055A5}" type="presOf" srcId="{A14999AF-0688-4AB7-9E96-0AF7C436762C}" destId="{54550B06-12C9-4EAC-BAB1-9CA0FFA87A94}" srcOrd="0" destOrd="0" presId="urn:microsoft.com/office/officeart/2005/8/layout/orgChart1"/>
    <dgm:cxn modelId="{17B03B50-1833-4F4C-9193-D5C1D2FB6D73}" type="presOf" srcId="{ED0DF5E6-489E-4BF7-AA9D-4979825BFD79}" destId="{8D0CB4B7-958B-42B1-B4A1-46BD393C9AF3}" srcOrd="0" destOrd="0" presId="urn:microsoft.com/office/officeart/2005/8/layout/orgChart1"/>
    <dgm:cxn modelId="{D4F54896-B5DA-4B33-8208-310C7D4A03A5}" type="presOf" srcId="{4DBB1FE9-A104-44AF-AA1E-4CBF518C931B}" destId="{8964756C-32E1-4535-BCF9-48E4D63A20E5}" srcOrd="0" destOrd="0" presId="urn:microsoft.com/office/officeart/2005/8/layout/orgChart1"/>
    <dgm:cxn modelId="{A3B006FF-6F1B-4A16-9FC8-91ACC79EADE7}" type="presOf" srcId="{9D76AA45-3C1E-4478-85F2-0A2E33AE708B}" destId="{0A8C114C-608E-45D2-B218-D013488B3FF0}" srcOrd="0" destOrd="0" presId="urn:microsoft.com/office/officeart/2005/8/layout/orgChart1"/>
    <dgm:cxn modelId="{BEAAE782-E1D8-4C1D-8E18-D05CE0FDFDD9}" type="presOf" srcId="{94D6B92C-E19A-4308-8B1D-CDC42413F8E0}" destId="{097BCB95-8780-45C4-9D7A-D795167E25F3}" srcOrd="1" destOrd="0" presId="urn:microsoft.com/office/officeart/2005/8/layout/orgChart1"/>
    <dgm:cxn modelId="{8A1A9A19-ECC1-44FF-8FF9-6ED245AA6A98}" type="presOf" srcId="{7061DC54-C898-4893-A989-D65394C1991D}" destId="{62366997-9BDD-4E89-8066-5605CA669C07}" srcOrd="0" destOrd="0" presId="urn:microsoft.com/office/officeart/2005/8/layout/orgChart1"/>
    <dgm:cxn modelId="{481C467D-1E4A-4CD3-BDAC-75777EFCE3BF}" srcId="{3EE9DA4E-76E1-494A-9671-A89EC166C49B}" destId="{5B93DB02-3ADF-44D9-8214-EB522D3841F4}" srcOrd="0" destOrd="0" parTransId="{CA8D51C4-93E4-4C31-BC84-C4016450645E}" sibTransId="{8F4F2519-CBA8-475F-87A4-2EFF06D80C72}"/>
    <dgm:cxn modelId="{43E13C54-A3EE-4E6B-96E3-D8F554F26D86}" type="presOf" srcId="{CFE71AA3-B568-4C20-ABF3-356B13428F1A}" destId="{B9340B3E-1780-40D9-9096-B811C99666B7}" srcOrd="0" destOrd="0" presId="urn:microsoft.com/office/officeart/2005/8/layout/orgChart1"/>
    <dgm:cxn modelId="{31F36034-03B9-4BBA-B254-6C1D993C82A2}" type="presOf" srcId="{DA22E1ED-6B5C-4F83-B7D9-C9A9C73EA93C}" destId="{577831AF-F456-44CE-8C42-29C181285F90}" srcOrd="1" destOrd="0" presId="urn:microsoft.com/office/officeart/2005/8/layout/orgChart1"/>
    <dgm:cxn modelId="{823E9484-7508-4887-9DD2-F036B47393BC}" srcId="{3EE9DA4E-76E1-494A-9671-A89EC166C49B}" destId="{A14999AF-0688-4AB7-9E96-0AF7C436762C}" srcOrd="1" destOrd="0" parTransId="{16BD01CB-77AB-4E24-BA85-470850E34772}" sibTransId="{401F1EE4-6D38-4CD6-9A23-9B095928A1DE}"/>
    <dgm:cxn modelId="{0EB31FA3-EB02-4A13-A284-37187259EF4B}" type="presOf" srcId="{3EE9DA4E-76E1-494A-9671-A89EC166C49B}" destId="{03A8400C-2671-4923-8521-491DE690798F}" srcOrd="1" destOrd="0" presId="urn:microsoft.com/office/officeart/2005/8/layout/orgChart1"/>
    <dgm:cxn modelId="{D19554CA-39BD-4106-BBAE-923347FB013E}" srcId="{5B93DB02-3ADF-44D9-8214-EB522D3841F4}" destId="{DA22E1ED-6B5C-4F83-B7D9-C9A9C73EA93C}" srcOrd="1" destOrd="0" parTransId="{61FE9799-6C65-41C5-A3C4-F5B039E7D238}" sibTransId="{7BFF3ED8-1991-4FA3-B088-19641250DE8E}"/>
    <dgm:cxn modelId="{63D7A553-E128-4ED7-8186-18AADE81260D}" type="presOf" srcId="{F69978E8-90DD-4C13-87DE-AE48E2A1A9D4}" destId="{F7AD4831-E513-4B41-AE57-4D49B5149979}" srcOrd="0" destOrd="0" presId="urn:microsoft.com/office/officeart/2005/8/layout/orgChart1"/>
    <dgm:cxn modelId="{0AF1CB96-86D7-4EB3-9076-72F32226F7E1}" srcId="{3EE9DA4E-76E1-494A-9671-A89EC166C49B}" destId="{CCFB954B-0CBE-4918-A6B8-2B9D76A31A96}" srcOrd="2" destOrd="0" parTransId="{DF606085-2AB5-4A70-8736-5FAE81A44334}" sibTransId="{F05A3E52-14E5-41F3-9296-366304207599}"/>
    <dgm:cxn modelId="{1BE0E301-DE56-4F22-B30B-25A9A6545F2E}" type="presOf" srcId="{ED0DF5E6-489E-4BF7-AA9D-4979825BFD79}" destId="{E2BF307A-1769-4C5A-9070-2456CF22A0C1}" srcOrd="1" destOrd="0" presId="urn:microsoft.com/office/officeart/2005/8/layout/orgChart1"/>
    <dgm:cxn modelId="{418CE307-CB0E-4FD2-B250-122DE5468B19}" type="presOf" srcId="{379FF62C-91A8-4F78-97EE-2DE217FB1863}" destId="{6A6E3442-D979-4769-8E47-74580889D1D2}" srcOrd="0" destOrd="0" presId="urn:microsoft.com/office/officeart/2005/8/layout/orgChart1"/>
    <dgm:cxn modelId="{20C9FC92-AFBC-4826-B383-7DC3BD877B91}" type="presOf" srcId="{13A2FC83-5CC4-4DAB-86C3-868AEA345C71}" destId="{099C743B-139C-4759-AA8D-50D69CF2ABB0}" srcOrd="0" destOrd="0" presId="urn:microsoft.com/office/officeart/2005/8/layout/orgChart1"/>
    <dgm:cxn modelId="{A79733B1-7F37-4451-A5D2-20DA99C91EE1}" type="presOf" srcId="{5B93DB02-3ADF-44D9-8214-EB522D3841F4}" destId="{AD201F96-6584-47BC-BF34-B0C3DEEE9349}" srcOrd="1" destOrd="0" presId="urn:microsoft.com/office/officeart/2005/8/layout/orgChart1"/>
    <dgm:cxn modelId="{69874237-FB1C-4D38-B114-5F326B89CDEC}" type="presOf" srcId="{2711CEC0-75AE-4ED0-B017-7915F6A01B98}" destId="{F75B31A9-6C39-456D-BE3B-FC8CE8C31255}" srcOrd="0" destOrd="0" presId="urn:microsoft.com/office/officeart/2005/8/layout/orgChart1"/>
    <dgm:cxn modelId="{ABC3ED1D-ED13-4175-BBA6-3E6A59388FC2}" type="presOf" srcId="{FAA3A3C6-AE93-42F6-B038-12FBA5B2C9DB}" destId="{392DACB9-B7AC-45A0-9D9D-624C9528C517}" srcOrd="0" destOrd="0" presId="urn:microsoft.com/office/officeart/2005/8/layout/orgChart1"/>
    <dgm:cxn modelId="{027EC2D7-6E16-418A-B120-1C92856245BD}" srcId="{0AF099D0-9C21-4EE8-A0A4-E90D067F0458}" destId="{3EE9DA4E-76E1-494A-9671-A89EC166C49B}" srcOrd="0" destOrd="0" parTransId="{765341D3-1CD8-4EF7-93F4-3EDB8AEE931A}" sibTransId="{565FF335-0072-4541-A6DA-05C5C820EBFF}"/>
    <dgm:cxn modelId="{498E1CFC-535B-420B-89D9-2134D8D82762}" srcId="{9D76AA45-3C1E-4478-85F2-0A2E33AE708B}" destId="{F031F455-24B5-4A30-95CC-69D9C8662C0F}" srcOrd="1" destOrd="0" parTransId="{5225099F-F8B2-4079-B64D-CC595A5A8351}" sibTransId="{06C10D91-CF08-4F04-AE2F-36B8DE371DBF}"/>
    <dgm:cxn modelId="{9328B4EA-0256-4208-955B-C9A751187DBA}" type="presOf" srcId="{CA8D51C4-93E4-4C31-BC84-C4016450645E}" destId="{7FD3B26E-F240-4872-A582-A11906F14D4C}" srcOrd="0" destOrd="0" presId="urn:microsoft.com/office/officeart/2005/8/layout/orgChart1"/>
    <dgm:cxn modelId="{D66ADAF5-D89D-403F-A842-D449C499B08C}" type="presOf" srcId="{C77460EF-3256-42C7-9B4C-5B414CC438A5}" destId="{50F2BB83-2AF3-4196-99CF-C71D251A3ECE}" srcOrd="0" destOrd="0" presId="urn:microsoft.com/office/officeart/2005/8/layout/orgChart1"/>
    <dgm:cxn modelId="{4DD6AC1E-7B0D-497C-8F06-B100D01FA462}" srcId="{94D6B92C-E19A-4308-8B1D-CDC42413F8E0}" destId="{C6FC8BC1-9E91-47C3-A802-D3EF70A9C484}" srcOrd="0" destOrd="0" parTransId="{4DBB1FE9-A104-44AF-AA1E-4CBF518C931B}" sibTransId="{94AEA9CB-B815-48C4-BC14-69447F58FDAF}"/>
    <dgm:cxn modelId="{51F3A0EB-32A0-45D6-8529-233B3C45A925}" srcId="{94D6B92C-E19A-4308-8B1D-CDC42413F8E0}" destId="{90B5EB9F-AFD7-40E5-AC71-2816419B16DC}" srcOrd="2" destOrd="0" parTransId="{A9879D57-EEA2-4645-8E87-9456C85A8F60}" sibTransId="{F9B9AE65-D816-4FDF-8B4E-1050179488C2}"/>
    <dgm:cxn modelId="{80EAA297-00A5-4A66-995F-5EED45E721CA}" type="presOf" srcId="{379FF62C-91A8-4F78-97EE-2DE217FB1863}" destId="{8301616C-CFA4-4331-8510-D193F67A7128}" srcOrd="1" destOrd="0" presId="urn:microsoft.com/office/officeart/2005/8/layout/orgChart1"/>
    <dgm:cxn modelId="{018F8338-2F31-4EED-99C6-36E59759E908}" type="presOf" srcId="{A9879D57-EEA2-4645-8E87-9456C85A8F60}" destId="{5B884A12-9888-4D45-9EA9-DAE2F5A93B9A}" srcOrd="0" destOrd="0" presId="urn:microsoft.com/office/officeart/2005/8/layout/orgChart1"/>
    <dgm:cxn modelId="{A7D4AD37-CC17-4F53-8742-8798B80DFF55}" srcId="{DA22E1ED-6B5C-4F83-B7D9-C9A9C73EA93C}" destId="{27955047-001F-468B-A5BF-16B40570E8A8}" srcOrd="1" destOrd="0" parTransId="{FAA3A3C6-AE93-42F6-B038-12FBA5B2C9DB}" sibTransId="{F5DA809D-B62F-4056-89D3-03312897D970}"/>
    <dgm:cxn modelId="{81E2EE0C-C9DC-4D0C-B7CB-8849FFD94F23}" type="presOf" srcId="{7061DC54-C898-4893-A989-D65394C1991D}" destId="{9608E586-FBBC-4364-B659-E38732F29D83}" srcOrd="1" destOrd="0" presId="urn:microsoft.com/office/officeart/2005/8/layout/orgChart1"/>
    <dgm:cxn modelId="{6CF11D7D-1BA0-4245-81A3-255630654CA0}" srcId="{ED0DF5E6-489E-4BF7-AA9D-4979825BFD79}" destId="{0D3D0B9B-005F-4E67-96B0-368A133A3991}" srcOrd="1" destOrd="0" parTransId="{C77460EF-3256-42C7-9B4C-5B414CC438A5}" sibTransId="{F009C02F-8369-4984-BCC6-6A38D5DD150B}"/>
    <dgm:cxn modelId="{1B79C4DA-EFF9-4C14-849C-DCEB7B689A9D}" type="presOf" srcId="{F031F455-24B5-4A30-95CC-69D9C8662C0F}" destId="{73AF7DB8-335D-4E18-AFBA-3D36C4C1E1E5}" srcOrd="0" destOrd="0" presId="urn:microsoft.com/office/officeart/2005/8/layout/orgChart1"/>
    <dgm:cxn modelId="{A32A6EDA-8167-4940-AB05-C403BE5E8466}" type="presOf" srcId="{3EE9DA4E-76E1-494A-9671-A89EC166C49B}" destId="{91BD69D8-BDB2-4F7D-AC5A-1AC8C3532E2E}" srcOrd="0" destOrd="0" presId="urn:microsoft.com/office/officeart/2005/8/layout/orgChart1"/>
    <dgm:cxn modelId="{0B8EB9AF-84C5-4963-B2AF-04DD29FB3524}" type="presOf" srcId="{0AF099D0-9C21-4EE8-A0A4-E90D067F0458}" destId="{593A6C83-4719-40D7-BF9C-3B1F4C558723}" srcOrd="0" destOrd="0" presId="urn:microsoft.com/office/officeart/2005/8/layout/orgChart1"/>
    <dgm:cxn modelId="{2C1B3C09-1D53-47C6-B4AB-7E519063FA42}" type="presOf" srcId="{5225099F-F8B2-4079-B64D-CC595A5A8351}" destId="{80F7B164-41C1-4209-B554-42C33CAA14C3}" srcOrd="0" destOrd="0" presId="urn:microsoft.com/office/officeart/2005/8/layout/orgChart1"/>
    <dgm:cxn modelId="{1C71266F-96D6-4562-997E-2214C0E77ED2}" type="presOf" srcId="{90B5EB9F-AFD7-40E5-AC71-2816419B16DC}" destId="{6B0C5342-CA9D-48A6-9453-7F6DDE496176}" srcOrd="1" destOrd="0" presId="urn:microsoft.com/office/officeart/2005/8/layout/orgChart1"/>
    <dgm:cxn modelId="{E006F33D-E637-4E2F-83A6-991717D506AE}" type="presOf" srcId="{9D76AA45-3C1E-4478-85F2-0A2E33AE708B}" destId="{C4AC0A4F-D854-4A34-8958-E5DBE0C11F19}" srcOrd="1" destOrd="0" presId="urn:microsoft.com/office/officeart/2005/8/layout/orgChart1"/>
    <dgm:cxn modelId="{86BE77F0-887B-46DF-A62F-5B663B805CEB}" type="presOf" srcId="{16BD01CB-77AB-4E24-BA85-470850E34772}" destId="{2CB0E7DA-D86B-4797-8BBB-A7FB508F5E44}" srcOrd="0" destOrd="0" presId="urn:microsoft.com/office/officeart/2005/8/layout/orgChart1"/>
    <dgm:cxn modelId="{D9AAAB37-56DA-4356-BCE1-1F435F3CA77B}" type="presOf" srcId="{27955047-001F-468B-A5BF-16B40570E8A8}" destId="{CDD3A0B9-E9A6-4F62-B00A-8FAAA3A5A77C}" srcOrd="1" destOrd="0" presId="urn:microsoft.com/office/officeart/2005/8/layout/orgChart1"/>
    <dgm:cxn modelId="{2BB83967-F910-4676-872C-2724DDDE9C33}" srcId="{5B93DB02-3ADF-44D9-8214-EB522D3841F4}" destId="{94D6B92C-E19A-4308-8B1D-CDC42413F8E0}" srcOrd="0" destOrd="0" parTransId="{F69978E8-90DD-4C13-87DE-AE48E2A1A9D4}" sibTransId="{15FA358B-4F2E-407B-BF8F-5B8F209469DC}"/>
    <dgm:cxn modelId="{246B8BDC-8B56-4222-BE03-02E0CAF6A2D4}" type="presOf" srcId="{A14999AF-0688-4AB7-9E96-0AF7C436762C}" destId="{E78FDC83-520D-4FA6-A0AA-3C3CC9E3DA0D}" srcOrd="1" destOrd="0" presId="urn:microsoft.com/office/officeart/2005/8/layout/orgChart1"/>
    <dgm:cxn modelId="{5DFDFC31-6FDE-455F-98FC-C0634A66CBAE}" type="presParOf" srcId="{593A6C83-4719-40D7-BF9C-3B1F4C558723}" destId="{D7C561C2-2CA7-48DD-A549-E83EED8770F8}" srcOrd="0" destOrd="0" presId="urn:microsoft.com/office/officeart/2005/8/layout/orgChart1"/>
    <dgm:cxn modelId="{7EC5AB8D-2D63-4013-BDA7-7C6D7F7F1E0B}" type="presParOf" srcId="{D7C561C2-2CA7-48DD-A549-E83EED8770F8}" destId="{A757B54B-0005-4227-B0B1-FA3238B874A7}" srcOrd="0" destOrd="0" presId="urn:microsoft.com/office/officeart/2005/8/layout/orgChart1"/>
    <dgm:cxn modelId="{1B16F707-32A7-46E3-BA06-8C1DE1710FF5}" type="presParOf" srcId="{A757B54B-0005-4227-B0B1-FA3238B874A7}" destId="{91BD69D8-BDB2-4F7D-AC5A-1AC8C3532E2E}" srcOrd="0" destOrd="0" presId="urn:microsoft.com/office/officeart/2005/8/layout/orgChart1"/>
    <dgm:cxn modelId="{07987676-FB59-4DA8-B541-DC682C14B502}" type="presParOf" srcId="{A757B54B-0005-4227-B0B1-FA3238B874A7}" destId="{03A8400C-2671-4923-8521-491DE690798F}" srcOrd="1" destOrd="0" presId="urn:microsoft.com/office/officeart/2005/8/layout/orgChart1"/>
    <dgm:cxn modelId="{99F1E15B-8084-44A0-AA04-2E68F3450D08}" type="presParOf" srcId="{D7C561C2-2CA7-48DD-A549-E83EED8770F8}" destId="{F5A125A9-EDC3-4627-A5BE-312A2DBA0002}" srcOrd="1" destOrd="0" presId="urn:microsoft.com/office/officeart/2005/8/layout/orgChart1"/>
    <dgm:cxn modelId="{1F0171D2-F23F-46E9-8C99-3AAFA4BB71FF}" type="presParOf" srcId="{F5A125A9-EDC3-4627-A5BE-312A2DBA0002}" destId="{7FD3B26E-F240-4872-A582-A11906F14D4C}" srcOrd="0" destOrd="0" presId="urn:microsoft.com/office/officeart/2005/8/layout/orgChart1"/>
    <dgm:cxn modelId="{7142C532-4132-49E5-8E33-B1FA7AA17BEE}" type="presParOf" srcId="{F5A125A9-EDC3-4627-A5BE-312A2DBA0002}" destId="{31B9CDEB-505C-4A4E-B123-52615EF9FDFA}" srcOrd="1" destOrd="0" presId="urn:microsoft.com/office/officeart/2005/8/layout/orgChart1"/>
    <dgm:cxn modelId="{3E134A56-AE55-4FD6-B7D1-1DC00870F8E2}" type="presParOf" srcId="{31B9CDEB-505C-4A4E-B123-52615EF9FDFA}" destId="{05779CF3-409D-4279-B968-476EA2638D0D}" srcOrd="0" destOrd="0" presId="urn:microsoft.com/office/officeart/2005/8/layout/orgChart1"/>
    <dgm:cxn modelId="{A83FED38-7B18-4837-BBC3-D49883F1EDCF}" type="presParOf" srcId="{05779CF3-409D-4279-B968-476EA2638D0D}" destId="{34408BBC-28CD-4718-855A-0C239C115E0D}" srcOrd="0" destOrd="0" presId="urn:microsoft.com/office/officeart/2005/8/layout/orgChart1"/>
    <dgm:cxn modelId="{8A098449-378F-4674-881D-7F0C00C1E62D}" type="presParOf" srcId="{05779CF3-409D-4279-B968-476EA2638D0D}" destId="{AD201F96-6584-47BC-BF34-B0C3DEEE9349}" srcOrd="1" destOrd="0" presId="urn:microsoft.com/office/officeart/2005/8/layout/orgChart1"/>
    <dgm:cxn modelId="{89507430-C345-4863-B031-5B2EA118DEE7}" type="presParOf" srcId="{31B9CDEB-505C-4A4E-B123-52615EF9FDFA}" destId="{7B625F07-9BAA-4DE2-8E7F-BE0E3A66DF39}" srcOrd="1" destOrd="0" presId="urn:microsoft.com/office/officeart/2005/8/layout/orgChart1"/>
    <dgm:cxn modelId="{E123D0CE-312C-4DF7-A485-4477088A6F23}" type="presParOf" srcId="{7B625F07-9BAA-4DE2-8E7F-BE0E3A66DF39}" destId="{F7AD4831-E513-4B41-AE57-4D49B5149979}" srcOrd="0" destOrd="0" presId="urn:microsoft.com/office/officeart/2005/8/layout/orgChart1"/>
    <dgm:cxn modelId="{90AB4A7C-A8DC-4D95-A8F9-4F9E97FC6A09}" type="presParOf" srcId="{7B625F07-9BAA-4DE2-8E7F-BE0E3A66DF39}" destId="{8668FFFF-F8A2-47A0-ACEB-A9A00E599645}" srcOrd="1" destOrd="0" presId="urn:microsoft.com/office/officeart/2005/8/layout/orgChart1"/>
    <dgm:cxn modelId="{6E312A50-6AD2-47BF-B9ED-2153C330FE80}" type="presParOf" srcId="{8668FFFF-F8A2-47A0-ACEB-A9A00E599645}" destId="{0CCB7697-6181-4CF0-BCEA-AD890BAA8AB4}" srcOrd="0" destOrd="0" presId="urn:microsoft.com/office/officeart/2005/8/layout/orgChart1"/>
    <dgm:cxn modelId="{4BB562DA-4F0F-41FA-B79E-31EBBD3226B0}" type="presParOf" srcId="{0CCB7697-6181-4CF0-BCEA-AD890BAA8AB4}" destId="{E91F3537-A018-4D46-87E3-0D1ABA1E3A92}" srcOrd="0" destOrd="0" presId="urn:microsoft.com/office/officeart/2005/8/layout/orgChart1"/>
    <dgm:cxn modelId="{B0512E21-31BD-4DD3-A608-200DA265B58E}" type="presParOf" srcId="{0CCB7697-6181-4CF0-BCEA-AD890BAA8AB4}" destId="{097BCB95-8780-45C4-9D7A-D795167E25F3}" srcOrd="1" destOrd="0" presId="urn:microsoft.com/office/officeart/2005/8/layout/orgChart1"/>
    <dgm:cxn modelId="{28CF960D-129C-4B0D-82BB-B55FEC25815A}" type="presParOf" srcId="{8668FFFF-F8A2-47A0-ACEB-A9A00E599645}" destId="{9884796C-3A9B-4CD6-8054-479ADE2F6206}" srcOrd="1" destOrd="0" presId="urn:microsoft.com/office/officeart/2005/8/layout/orgChart1"/>
    <dgm:cxn modelId="{93A17FFC-16CE-423A-8ECE-FEF2CAEE1058}" type="presParOf" srcId="{9884796C-3A9B-4CD6-8054-479ADE2F6206}" destId="{8964756C-32E1-4535-BCF9-48E4D63A20E5}" srcOrd="0" destOrd="0" presId="urn:microsoft.com/office/officeart/2005/8/layout/orgChart1"/>
    <dgm:cxn modelId="{9E9DB5DC-6227-4647-B26D-8EE20DB224AB}" type="presParOf" srcId="{9884796C-3A9B-4CD6-8054-479ADE2F6206}" destId="{F774868E-EC31-4166-8F7A-06CA6D5E94BA}" srcOrd="1" destOrd="0" presId="urn:microsoft.com/office/officeart/2005/8/layout/orgChart1"/>
    <dgm:cxn modelId="{FE20DB18-40E9-4340-B8CD-69913B295BE7}" type="presParOf" srcId="{F774868E-EC31-4166-8F7A-06CA6D5E94BA}" destId="{411685E2-1217-45C2-B763-0EDAC6111CE9}" srcOrd="0" destOrd="0" presId="urn:microsoft.com/office/officeart/2005/8/layout/orgChart1"/>
    <dgm:cxn modelId="{592B2B53-3A54-494C-98DB-674CC5E291DF}" type="presParOf" srcId="{411685E2-1217-45C2-B763-0EDAC6111CE9}" destId="{88DE1AD0-8648-4BC3-B1B5-3C809015078F}" srcOrd="0" destOrd="0" presId="urn:microsoft.com/office/officeart/2005/8/layout/orgChart1"/>
    <dgm:cxn modelId="{79606948-6013-49AA-873E-E96FDAED4D22}" type="presParOf" srcId="{411685E2-1217-45C2-B763-0EDAC6111CE9}" destId="{E925267A-BD9B-4214-ABFC-6398B502468D}" srcOrd="1" destOrd="0" presId="urn:microsoft.com/office/officeart/2005/8/layout/orgChart1"/>
    <dgm:cxn modelId="{1FE9A82D-4110-410D-AE6D-E00B48CE12AA}" type="presParOf" srcId="{F774868E-EC31-4166-8F7A-06CA6D5E94BA}" destId="{2B088482-0F94-4911-B618-47A7C5A355E1}" srcOrd="1" destOrd="0" presId="urn:microsoft.com/office/officeart/2005/8/layout/orgChart1"/>
    <dgm:cxn modelId="{12BBD79F-5A25-4223-967F-B3EE5B6CBC23}" type="presParOf" srcId="{F774868E-EC31-4166-8F7A-06CA6D5E94BA}" destId="{FCF4710A-FB6E-4D51-A4FF-513BBFB34591}" srcOrd="2" destOrd="0" presId="urn:microsoft.com/office/officeart/2005/8/layout/orgChart1"/>
    <dgm:cxn modelId="{B27E9B84-B1EB-44F9-8EA7-59908EB089A6}" type="presParOf" srcId="{9884796C-3A9B-4CD6-8054-479ADE2F6206}" destId="{B8218D9B-F53A-4B59-AF26-03ED5B0E62BC}" srcOrd="2" destOrd="0" presId="urn:microsoft.com/office/officeart/2005/8/layout/orgChart1"/>
    <dgm:cxn modelId="{0C3C8CE3-8400-4977-A532-167B3790F5CC}" type="presParOf" srcId="{9884796C-3A9B-4CD6-8054-479ADE2F6206}" destId="{50E37407-2C46-4076-BA64-CFF1BE096FD0}" srcOrd="3" destOrd="0" presId="urn:microsoft.com/office/officeart/2005/8/layout/orgChart1"/>
    <dgm:cxn modelId="{17B54EF0-540B-4495-83EA-78645D6F42F8}" type="presParOf" srcId="{50E37407-2C46-4076-BA64-CFF1BE096FD0}" destId="{C207C5DA-DF4B-4FD3-A163-0FB26C6552B2}" srcOrd="0" destOrd="0" presId="urn:microsoft.com/office/officeart/2005/8/layout/orgChart1"/>
    <dgm:cxn modelId="{B458D5F1-8AFB-40E1-AE0D-0C64C63B1B41}" type="presParOf" srcId="{C207C5DA-DF4B-4FD3-A163-0FB26C6552B2}" destId="{DFBB1DD7-1921-4791-B223-A0D9068CC46A}" srcOrd="0" destOrd="0" presId="urn:microsoft.com/office/officeart/2005/8/layout/orgChart1"/>
    <dgm:cxn modelId="{FE0D75C0-716B-4DF5-8AB4-8E462174B8FD}" type="presParOf" srcId="{C207C5DA-DF4B-4FD3-A163-0FB26C6552B2}" destId="{9EDB8E6F-B739-474A-AD69-FB0258236FDB}" srcOrd="1" destOrd="0" presId="urn:microsoft.com/office/officeart/2005/8/layout/orgChart1"/>
    <dgm:cxn modelId="{DD39B831-DA98-4A89-917F-14133DFE195C}" type="presParOf" srcId="{50E37407-2C46-4076-BA64-CFF1BE096FD0}" destId="{C2E2191C-ED45-4FBA-A435-B58CF98348E5}" srcOrd="1" destOrd="0" presId="urn:microsoft.com/office/officeart/2005/8/layout/orgChart1"/>
    <dgm:cxn modelId="{57008CE0-1183-44AE-AA21-1B57D012DA9B}" type="presParOf" srcId="{50E37407-2C46-4076-BA64-CFF1BE096FD0}" destId="{F8366A1B-C1B8-4F5C-B4E7-A472E839E083}" srcOrd="2" destOrd="0" presId="urn:microsoft.com/office/officeart/2005/8/layout/orgChart1"/>
    <dgm:cxn modelId="{8DEFBE16-0AE7-4D9F-9553-204CCE75F77E}" type="presParOf" srcId="{9884796C-3A9B-4CD6-8054-479ADE2F6206}" destId="{5B884A12-9888-4D45-9EA9-DAE2F5A93B9A}" srcOrd="4" destOrd="0" presId="urn:microsoft.com/office/officeart/2005/8/layout/orgChart1"/>
    <dgm:cxn modelId="{CC11A6FD-A2CE-49E6-8C1C-233720914A6B}" type="presParOf" srcId="{9884796C-3A9B-4CD6-8054-479ADE2F6206}" destId="{7CE07E66-54D4-4024-81B7-F1D5F6489DFE}" srcOrd="5" destOrd="0" presId="urn:microsoft.com/office/officeart/2005/8/layout/orgChart1"/>
    <dgm:cxn modelId="{D3C535C9-6073-4C3A-A170-96B261A8E6A5}" type="presParOf" srcId="{7CE07E66-54D4-4024-81B7-F1D5F6489DFE}" destId="{DAF4B6DE-8C35-49B6-A4AE-F820563514A7}" srcOrd="0" destOrd="0" presId="urn:microsoft.com/office/officeart/2005/8/layout/orgChart1"/>
    <dgm:cxn modelId="{F961FBB4-9162-4A65-B09D-37811307F95F}" type="presParOf" srcId="{DAF4B6DE-8C35-49B6-A4AE-F820563514A7}" destId="{81B0D5D6-EA41-40A1-A0CA-9D7FE51E2304}" srcOrd="0" destOrd="0" presId="urn:microsoft.com/office/officeart/2005/8/layout/orgChart1"/>
    <dgm:cxn modelId="{EBABC05E-AA47-452D-AD2A-DEF7B8E93684}" type="presParOf" srcId="{DAF4B6DE-8C35-49B6-A4AE-F820563514A7}" destId="{6B0C5342-CA9D-48A6-9453-7F6DDE496176}" srcOrd="1" destOrd="0" presId="urn:microsoft.com/office/officeart/2005/8/layout/orgChart1"/>
    <dgm:cxn modelId="{64899BBB-9677-4F60-817B-B8D1B4F2EF84}" type="presParOf" srcId="{7CE07E66-54D4-4024-81B7-F1D5F6489DFE}" destId="{AD211CE3-29BD-4B3A-92C0-6EC4C8A3A214}" srcOrd="1" destOrd="0" presId="urn:microsoft.com/office/officeart/2005/8/layout/orgChart1"/>
    <dgm:cxn modelId="{FBFADFB4-8481-4BCB-ACEE-89ECEDA39765}" type="presParOf" srcId="{7CE07E66-54D4-4024-81B7-F1D5F6489DFE}" destId="{0DC8774F-2333-4A30-8661-7914FDB6D17B}" srcOrd="2" destOrd="0" presId="urn:microsoft.com/office/officeart/2005/8/layout/orgChart1"/>
    <dgm:cxn modelId="{2A680B08-4A53-41F9-8AE8-50292185535C}" type="presParOf" srcId="{8668FFFF-F8A2-47A0-ACEB-A9A00E599645}" destId="{A369476D-5FBC-45FD-A1AD-BEB665022077}" srcOrd="2" destOrd="0" presId="urn:microsoft.com/office/officeart/2005/8/layout/orgChart1"/>
    <dgm:cxn modelId="{0A301141-D95B-4062-AAB2-E83E59E7A4E4}" type="presParOf" srcId="{7B625F07-9BAA-4DE2-8E7F-BE0E3A66DF39}" destId="{A366EE01-2545-4EDB-98E2-6E11B34EC051}" srcOrd="2" destOrd="0" presId="urn:microsoft.com/office/officeart/2005/8/layout/orgChart1"/>
    <dgm:cxn modelId="{2B86B76A-E7AD-41ED-8B57-568D30A733C2}" type="presParOf" srcId="{7B625F07-9BAA-4DE2-8E7F-BE0E3A66DF39}" destId="{DA6CF871-465C-4CD5-AADA-C64AA2B44B7A}" srcOrd="3" destOrd="0" presId="urn:microsoft.com/office/officeart/2005/8/layout/orgChart1"/>
    <dgm:cxn modelId="{E96E59CC-3CFC-44A6-87EA-BCAFBE14CC31}" type="presParOf" srcId="{DA6CF871-465C-4CD5-AADA-C64AA2B44B7A}" destId="{6C2A7C53-439A-4EB7-95E5-1C285B9E58C2}" srcOrd="0" destOrd="0" presId="urn:microsoft.com/office/officeart/2005/8/layout/orgChart1"/>
    <dgm:cxn modelId="{0A6AE08F-BF10-4773-9567-466A3F0A164C}" type="presParOf" srcId="{6C2A7C53-439A-4EB7-95E5-1C285B9E58C2}" destId="{F7CAAE97-13F8-48F2-BE5B-2B83687455E6}" srcOrd="0" destOrd="0" presId="urn:microsoft.com/office/officeart/2005/8/layout/orgChart1"/>
    <dgm:cxn modelId="{B48D98A9-3101-4B4D-9CAC-391FEBC98E26}" type="presParOf" srcId="{6C2A7C53-439A-4EB7-95E5-1C285B9E58C2}" destId="{577831AF-F456-44CE-8C42-29C181285F90}" srcOrd="1" destOrd="0" presId="urn:microsoft.com/office/officeart/2005/8/layout/orgChart1"/>
    <dgm:cxn modelId="{A1047EAD-BA0F-47B8-BF3A-01F53D58441E}" type="presParOf" srcId="{DA6CF871-465C-4CD5-AADA-C64AA2B44B7A}" destId="{5CE9192F-098F-45E3-B457-796CD94C9FAF}" srcOrd="1" destOrd="0" presId="urn:microsoft.com/office/officeart/2005/8/layout/orgChart1"/>
    <dgm:cxn modelId="{346A2F07-97D5-4D51-8324-3C9DD234E799}" type="presParOf" srcId="{5CE9192F-098F-45E3-B457-796CD94C9FAF}" destId="{B8D5F8BB-06C1-43F4-BCDF-3A93E303A054}" srcOrd="0" destOrd="0" presId="urn:microsoft.com/office/officeart/2005/8/layout/orgChart1"/>
    <dgm:cxn modelId="{19D4FDBF-F3F7-4E41-A9DF-5B9D6B0B4943}" type="presParOf" srcId="{5CE9192F-098F-45E3-B457-796CD94C9FAF}" destId="{879204FF-8A7C-4D10-A48E-58AB52950ED6}" srcOrd="1" destOrd="0" presId="urn:microsoft.com/office/officeart/2005/8/layout/orgChart1"/>
    <dgm:cxn modelId="{B70FE8A4-EC2F-4B24-AD9B-B9E3055E88C8}" type="presParOf" srcId="{879204FF-8A7C-4D10-A48E-58AB52950ED6}" destId="{3FFBA5E7-73A0-4FFC-9C7E-12CEE35056F7}" srcOrd="0" destOrd="0" presId="urn:microsoft.com/office/officeart/2005/8/layout/orgChart1"/>
    <dgm:cxn modelId="{AC59818F-459A-42D5-935D-88B28BBED8F4}" type="presParOf" srcId="{3FFBA5E7-73A0-4FFC-9C7E-12CEE35056F7}" destId="{6A6E3442-D979-4769-8E47-74580889D1D2}" srcOrd="0" destOrd="0" presId="urn:microsoft.com/office/officeart/2005/8/layout/orgChart1"/>
    <dgm:cxn modelId="{E90AA600-F4F1-4E4A-A4CE-C1FE1B264D5F}" type="presParOf" srcId="{3FFBA5E7-73A0-4FFC-9C7E-12CEE35056F7}" destId="{8301616C-CFA4-4331-8510-D193F67A7128}" srcOrd="1" destOrd="0" presId="urn:microsoft.com/office/officeart/2005/8/layout/orgChart1"/>
    <dgm:cxn modelId="{DF70CB01-0FA2-4906-BB73-EBFDBFE582BF}" type="presParOf" srcId="{879204FF-8A7C-4D10-A48E-58AB52950ED6}" destId="{86D0BC3F-0206-49A4-BB03-01692AF0C22A}" srcOrd="1" destOrd="0" presId="urn:microsoft.com/office/officeart/2005/8/layout/orgChart1"/>
    <dgm:cxn modelId="{5FC01608-6F8B-416D-8E28-C29760920C25}" type="presParOf" srcId="{879204FF-8A7C-4D10-A48E-58AB52950ED6}" destId="{E45895B5-EAEC-4A2D-8704-05FDAA701413}" srcOrd="2" destOrd="0" presId="urn:microsoft.com/office/officeart/2005/8/layout/orgChart1"/>
    <dgm:cxn modelId="{357BD9D4-0139-4DDC-9E0B-B349B7018CED}" type="presParOf" srcId="{5CE9192F-098F-45E3-B457-796CD94C9FAF}" destId="{392DACB9-B7AC-45A0-9D9D-624C9528C517}" srcOrd="2" destOrd="0" presId="urn:microsoft.com/office/officeart/2005/8/layout/orgChart1"/>
    <dgm:cxn modelId="{8CCF52CE-A743-42FB-8C3B-AC17AB1D1101}" type="presParOf" srcId="{5CE9192F-098F-45E3-B457-796CD94C9FAF}" destId="{24E071B8-1640-4E75-A665-25C10B7ED6AE}" srcOrd="3" destOrd="0" presId="urn:microsoft.com/office/officeart/2005/8/layout/orgChart1"/>
    <dgm:cxn modelId="{C1486495-E2F3-428B-87E9-A2319E0EE166}" type="presParOf" srcId="{24E071B8-1640-4E75-A665-25C10B7ED6AE}" destId="{37F2A743-0194-4416-B0D7-20E9A0BDB832}" srcOrd="0" destOrd="0" presId="urn:microsoft.com/office/officeart/2005/8/layout/orgChart1"/>
    <dgm:cxn modelId="{D8F6A32A-B255-4336-B7DA-95F47C1227D5}" type="presParOf" srcId="{37F2A743-0194-4416-B0D7-20E9A0BDB832}" destId="{638D197C-FEEA-443D-ABBB-648173137642}" srcOrd="0" destOrd="0" presId="urn:microsoft.com/office/officeart/2005/8/layout/orgChart1"/>
    <dgm:cxn modelId="{3745D0CE-5AA2-40A3-84AC-1CD4FB73BDF2}" type="presParOf" srcId="{37F2A743-0194-4416-B0D7-20E9A0BDB832}" destId="{CDD3A0B9-E9A6-4F62-B00A-8FAAA3A5A77C}" srcOrd="1" destOrd="0" presId="urn:microsoft.com/office/officeart/2005/8/layout/orgChart1"/>
    <dgm:cxn modelId="{C125E19E-6160-44B2-813E-9972FA0CB0CB}" type="presParOf" srcId="{24E071B8-1640-4E75-A665-25C10B7ED6AE}" destId="{1B777DD5-8FB7-443B-9AE1-A084A99000E8}" srcOrd="1" destOrd="0" presId="urn:microsoft.com/office/officeart/2005/8/layout/orgChart1"/>
    <dgm:cxn modelId="{CE7A0236-9719-4397-AF44-126CB2D1DF13}" type="presParOf" srcId="{24E071B8-1640-4E75-A665-25C10B7ED6AE}" destId="{D2F8B91F-E118-4406-A277-34C96DB2E548}" srcOrd="2" destOrd="0" presId="urn:microsoft.com/office/officeart/2005/8/layout/orgChart1"/>
    <dgm:cxn modelId="{9C7E5E66-B96C-415D-A653-09BA1876F3B7}" type="presParOf" srcId="{5CE9192F-098F-45E3-B457-796CD94C9FAF}" destId="{E8357A00-06A0-4873-A978-FEFB06B50DC9}" srcOrd="4" destOrd="0" presId="urn:microsoft.com/office/officeart/2005/8/layout/orgChart1"/>
    <dgm:cxn modelId="{6F831BDE-EF44-4861-B061-7546F30789BE}" type="presParOf" srcId="{5CE9192F-098F-45E3-B457-796CD94C9FAF}" destId="{E9EFEECC-3D81-4A9C-9392-B9B3CDFFF9AC}" srcOrd="5" destOrd="0" presId="urn:microsoft.com/office/officeart/2005/8/layout/orgChart1"/>
    <dgm:cxn modelId="{6316685E-76A1-4C9E-AA22-F99B4643F635}" type="presParOf" srcId="{E9EFEECC-3D81-4A9C-9392-B9B3CDFFF9AC}" destId="{CA5ED7AD-2DD6-4138-B347-867352D6EAAA}" srcOrd="0" destOrd="0" presId="urn:microsoft.com/office/officeart/2005/8/layout/orgChart1"/>
    <dgm:cxn modelId="{8E664617-4D8E-46EE-AE39-B2C0DF1FBBF7}" type="presParOf" srcId="{CA5ED7AD-2DD6-4138-B347-867352D6EAAA}" destId="{B9340B3E-1780-40D9-9096-B811C99666B7}" srcOrd="0" destOrd="0" presId="urn:microsoft.com/office/officeart/2005/8/layout/orgChart1"/>
    <dgm:cxn modelId="{69DB0805-D6FE-430F-A9DD-0433C6638F6C}" type="presParOf" srcId="{CA5ED7AD-2DD6-4138-B347-867352D6EAAA}" destId="{9A1B5A14-DC8E-449A-981B-5B2B201D7DF7}" srcOrd="1" destOrd="0" presId="urn:microsoft.com/office/officeart/2005/8/layout/orgChart1"/>
    <dgm:cxn modelId="{AA3BD252-6ADA-4545-AA14-8BFC391F3CC7}" type="presParOf" srcId="{E9EFEECC-3D81-4A9C-9392-B9B3CDFFF9AC}" destId="{A6059F43-4F80-484A-9FCB-C307BEF0C628}" srcOrd="1" destOrd="0" presId="urn:microsoft.com/office/officeart/2005/8/layout/orgChart1"/>
    <dgm:cxn modelId="{726355FF-D4A2-45B6-AAF0-60DF3E2B91B7}" type="presParOf" srcId="{E9EFEECC-3D81-4A9C-9392-B9B3CDFFF9AC}" destId="{B4F48F8B-A254-4484-81EA-EB7A3C133F16}" srcOrd="2" destOrd="0" presId="urn:microsoft.com/office/officeart/2005/8/layout/orgChart1"/>
    <dgm:cxn modelId="{83A49C15-1405-4332-B443-730C86F850AA}" type="presParOf" srcId="{DA6CF871-465C-4CD5-AADA-C64AA2B44B7A}" destId="{D06A8E1F-A571-42E3-A02C-BBD857BF4006}" srcOrd="2" destOrd="0" presId="urn:microsoft.com/office/officeart/2005/8/layout/orgChart1"/>
    <dgm:cxn modelId="{54FE0B9B-95D2-4342-84D1-8A2281BB271E}" type="presParOf" srcId="{7B625F07-9BAA-4DE2-8E7F-BE0E3A66DF39}" destId="{F75B31A9-6C39-456D-BE3B-FC8CE8C31255}" srcOrd="4" destOrd="0" presId="urn:microsoft.com/office/officeart/2005/8/layout/orgChart1"/>
    <dgm:cxn modelId="{BEDE2654-E739-4AD2-9DB0-A54D42FD63FB}" type="presParOf" srcId="{7B625F07-9BAA-4DE2-8E7F-BE0E3A66DF39}" destId="{9809E4C5-7CCA-4687-92EC-9EED02DF19BD}" srcOrd="5" destOrd="0" presId="urn:microsoft.com/office/officeart/2005/8/layout/orgChart1"/>
    <dgm:cxn modelId="{68B31AB7-B6F4-4106-96AA-797945560B12}" type="presParOf" srcId="{9809E4C5-7CCA-4687-92EC-9EED02DF19BD}" destId="{C44417D6-5BB0-416B-A2AE-6A24AAD42AA2}" srcOrd="0" destOrd="0" presId="urn:microsoft.com/office/officeart/2005/8/layout/orgChart1"/>
    <dgm:cxn modelId="{7E1FF353-6E6A-4C50-BA76-3B03A05D72B3}" type="presParOf" srcId="{C44417D6-5BB0-416B-A2AE-6A24AAD42AA2}" destId="{8D0CB4B7-958B-42B1-B4A1-46BD393C9AF3}" srcOrd="0" destOrd="0" presId="urn:microsoft.com/office/officeart/2005/8/layout/orgChart1"/>
    <dgm:cxn modelId="{29CD3EAC-4003-40CF-8221-DBCCDC6548D9}" type="presParOf" srcId="{C44417D6-5BB0-416B-A2AE-6A24AAD42AA2}" destId="{E2BF307A-1769-4C5A-9070-2456CF22A0C1}" srcOrd="1" destOrd="0" presId="urn:microsoft.com/office/officeart/2005/8/layout/orgChart1"/>
    <dgm:cxn modelId="{065F2CC2-2F1D-4F42-83D6-14B61C9CA907}" type="presParOf" srcId="{9809E4C5-7CCA-4687-92EC-9EED02DF19BD}" destId="{3201290F-A403-44A6-8654-47B85D23444B}" srcOrd="1" destOrd="0" presId="urn:microsoft.com/office/officeart/2005/8/layout/orgChart1"/>
    <dgm:cxn modelId="{2F8700F5-6897-4C4A-BD16-C072F558C7B7}" type="presParOf" srcId="{3201290F-A403-44A6-8654-47B85D23444B}" destId="{D866E1F1-9CFB-4B0D-9179-8AFCBACEB848}" srcOrd="0" destOrd="0" presId="urn:microsoft.com/office/officeart/2005/8/layout/orgChart1"/>
    <dgm:cxn modelId="{6C593004-189C-46F5-BCFA-D72D9ACE5FB3}" type="presParOf" srcId="{3201290F-A403-44A6-8654-47B85D23444B}" destId="{7E4296BC-F14C-4928-9F44-D0FD468D6B95}" srcOrd="1" destOrd="0" presId="urn:microsoft.com/office/officeart/2005/8/layout/orgChart1"/>
    <dgm:cxn modelId="{6936DC7E-52DD-4753-A884-D21C3B571E15}" type="presParOf" srcId="{7E4296BC-F14C-4928-9F44-D0FD468D6B95}" destId="{E3750B40-7A06-4010-B3FC-71F5E40F0F8E}" srcOrd="0" destOrd="0" presId="urn:microsoft.com/office/officeart/2005/8/layout/orgChart1"/>
    <dgm:cxn modelId="{7E45FF7A-32CE-4E09-8D63-74A67F235A85}" type="presParOf" srcId="{E3750B40-7A06-4010-B3FC-71F5E40F0F8E}" destId="{099C743B-139C-4759-AA8D-50D69CF2ABB0}" srcOrd="0" destOrd="0" presId="urn:microsoft.com/office/officeart/2005/8/layout/orgChart1"/>
    <dgm:cxn modelId="{C0E89E7F-480A-460F-BFA9-F8573039E63E}" type="presParOf" srcId="{E3750B40-7A06-4010-B3FC-71F5E40F0F8E}" destId="{F06E2F49-A177-4049-8F3C-A007B8B13E33}" srcOrd="1" destOrd="0" presId="urn:microsoft.com/office/officeart/2005/8/layout/orgChart1"/>
    <dgm:cxn modelId="{8BB58917-B951-49F3-BFDC-090B5EDCF4D0}" type="presParOf" srcId="{7E4296BC-F14C-4928-9F44-D0FD468D6B95}" destId="{91204554-CD3F-465B-A6CA-FE94873990DC}" srcOrd="1" destOrd="0" presId="urn:microsoft.com/office/officeart/2005/8/layout/orgChart1"/>
    <dgm:cxn modelId="{14643448-7BB9-4467-83A4-F9DB5742877B}" type="presParOf" srcId="{7E4296BC-F14C-4928-9F44-D0FD468D6B95}" destId="{C71DCA5A-62FE-4FCB-A6C8-8D8568A7FC27}" srcOrd="2" destOrd="0" presId="urn:microsoft.com/office/officeart/2005/8/layout/orgChart1"/>
    <dgm:cxn modelId="{AF9845DC-E28A-43D1-8705-167A88E3CA44}" type="presParOf" srcId="{3201290F-A403-44A6-8654-47B85D23444B}" destId="{50F2BB83-2AF3-4196-99CF-C71D251A3ECE}" srcOrd="2" destOrd="0" presId="urn:microsoft.com/office/officeart/2005/8/layout/orgChart1"/>
    <dgm:cxn modelId="{15EDCD77-185A-4BBC-AB42-CF9D0D60D26E}" type="presParOf" srcId="{3201290F-A403-44A6-8654-47B85D23444B}" destId="{55EFB1C8-790D-4C2C-8A34-F960D21E6F38}" srcOrd="3" destOrd="0" presId="urn:microsoft.com/office/officeart/2005/8/layout/orgChart1"/>
    <dgm:cxn modelId="{64E30B1A-6A90-4EB4-8DC1-D1F6892CEA30}" type="presParOf" srcId="{55EFB1C8-790D-4C2C-8A34-F960D21E6F38}" destId="{BAD9E31D-F375-45CE-BBC7-E28C110554AB}" srcOrd="0" destOrd="0" presId="urn:microsoft.com/office/officeart/2005/8/layout/orgChart1"/>
    <dgm:cxn modelId="{7B2322FB-DC81-4741-8B69-95A772493399}" type="presParOf" srcId="{BAD9E31D-F375-45CE-BBC7-E28C110554AB}" destId="{B505F674-8FDC-4226-BA5F-63AE792292FC}" srcOrd="0" destOrd="0" presId="urn:microsoft.com/office/officeart/2005/8/layout/orgChart1"/>
    <dgm:cxn modelId="{9F9216F4-E1B9-48EF-BADC-950E88982A88}" type="presParOf" srcId="{BAD9E31D-F375-45CE-BBC7-E28C110554AB}" destId="{FE93B79C-1069-41D4-B17F-A52CE60C79B1}" srcOrd="1" destOrd="0" presId="urn:microsoft.com/office/officeart/2005/8/layout/orgChart1"/>
    <dgm:cxn modelId="{261016FD-4B83-4B52-9814-58BDB5C9EB30}" type="presParOf" srcId="{55EFB1C8-790D-4C2C-8A34-F960D21E6F38}" destId="{D40EE414-5BB9-4A7F-9947-FC8C01158C26}" srcOrd="1" destOrd="0" presId="urn:microsoft.com/office/officeart/2005/8/layout/orgChart1"/>
    <dgm:cxn modelId="{D6DB72E7-9937-49EE-823A-AC69D23C1147}" type="presParOf" srcId="{55EFB1C8-790D-4C2C-8A34-F960D21E6F38}" destId="{49A646E0-9920-4E16-88E2-9E556BE699FA}" srcOrd="2" destOrd="0" presId="urn:microsoft.com/office/officeart/2005/8/layout/orgChart1"/>
    <dgm:cxn modelId="{6A06FD51-8493-4A1E-8D4C-FDC9E1B62A99}" type="presParOf" srcId="{9809E4C5-7CCA-4687-92EC-9EED02DF19BD}" destId="{2BD620D9-5B0D-49C3-B99F-9D7BEAEEB9E4}" srcOrd="2" destOrd="0" presId="urn:microsoft.com/office/officeart/2005/8/layout/orgChart1"/>
    <dgm:cxn modelId="{86AE60B1-7D6E-418C-8A6D-6849476D80E0}" type="presParOf" srcId="{7B625F07-9BAA-4DE2-8E7F-BE0E3A66DF39}" destId="{BB8A22E1-3F8C-4C04-B221-1B4B2C2CFF5D}" srcOrd="6" destOrd="0" presId="urn:microsoft.com/office/officeart/2005/8/layout/orgChart1"/>
    <dgm:cxn modelId="{C9CE19B6-8AF4-46F7-911C-3AD4E8322559}" type="presParOf" srcId="{7B625F07-9BAA-4DE2-8E7F-BE0E3A66DF39}" destId="{589FDFD7-6D1B-4213-A128-B849FDF31F62}" srcOrd="7" destOrd="0" presId="urn:microsoft.com/office/officeart/2005/8/layout/orgChart1"/>
    <dgm:cxn modelId="{4A193A06-F338-4C17-89BF-26082AAC17AF}" type="presParOf" srcId="{589FDFD7-6D1B-4213-A128-B849FDF31F62}" destId="{806FBA0E-B96F-4B8B-91D9-818C83DF2D14}" srcOrd="0" destOrd="0" presId="urn:microsoft.com/office/officeart/2005/8/layout/orgChart1"/>
    <dgm:cxn modelId="{6602C9E7-7632-4D8F-B75E-42F3DEFCCA72}" type="presParOf" srcId="{806FBA0E-B96F-4B8B-91D9-818C83DF2D14}" destId="{0A8C114C-608E-45D2-B218-D013488B3FF0}" srcOrd="0" destOrd="0" presId="urn:microsoft.com/office/officeart/2005/8/layout/orgChart1"/>
    <dgm:cxn modelId="{D1F96561-3FA0-4AAE-8012-ED10B0EFDA74}" type="presParOf" srcId="{806FBA0E-B96F-4B8B-91D9-818C83DF2D14}" destId="{C4AC0A4F-D854-4A34-8958-E5DBE0C11F19}" srcOrd="1" destOrd="0" presId="urn:microsoft.com/office/officeart/2005/8/layout/orgChart1"/>
    <dgm:cxn modelId="{C166D8A8-C84C-4D8E-A3C2-DE7755B504CA}" type="presParOf" srcId="{589FDFD7-6D1B-4213-A128-B849FDF31F62}" destId="{4054B259-3DC1-4D71-A08D-89BBC4A2E488}" srcOrd="1" destOrd="0" presId="urn:microsoft.com/office/officeart/2005/8/layout/orgChart1"/>
    <dgm:cxn modelId="{08984A5F-947A-4ADC-BFD4-7471314ED1A5}" type="presParOf" srcId="{4054B259-3DC1-4D71-A08D-89BBC4A2E488}" destId="{E45C9CDD-7B26-478A-9FC2-3A7F9D1E431A}" srcOrd="0" destOrd="0" presId="urn:microsoft.com/office/officeart/2005/8/layout/orgChart1"/>
    <dgm:cxn modelId="{E88B2AAB-E4CD-4F81-8A6A-90B1D12CDE5F}" type="presParOf" srcId="{4054B259-3DC1-4D71-A08D-89BBC4A2E488}" destId="{E913D8D6-E0F8-43EF-A528-2ADDC48CC181}" srcOrd="1" destOrd="0" presId="urn:microsoft.com/office/officeart/2005/8/layout/orgChart1"/>
    <dgm:cxn modelId="{19CDBF65-2E09-4E6C-8124-D8C1BEA6C0B2}" type="presParOf" srcId="{E913D8D6-E0F8-43EF-A528-2ADDC48CC181}" destId="{C08D823F-F99C-40E8-98EB-45B30207955C}" srcOrd="0" destOrd="0" presId="urn:microsoft.com/office/officeart/2005/8/layout/orgChart1"/>
    <dgm:cxn modelId="{266A8AA7-36C8-48B6-84BE-6964BD70EB6B}" type="presParOf" srcId="{C08D823F-F99C-40E8-98EB-45B30207955C}" destId="{62366997-9BDD-4E89-8066-5605CA669C07}" srcOrd="0" destOrd="0" presId="urn:microsoft.com/office/officeart/2005/8/layout/orgChart1"/>
    <dgm:cxn modelId="{8B7172B3-C651-4FCE-91D2-46C9C8B32CA5}" type="presParOf" srcId="{C08D823F-F99C-40E8-98EB-45B30207955C}" destId="{9608E586-FBBC-4364-B659-E38732F29D83}" srcOrd="1" destOrd="0" presId="urn:microsoft.com/office/officeart/2005/8/layout/orgChart1"/>
    <dgm:cxn modelId="{855AB33C-E666-4524-B80D-84D2EB16C367}" type="presParOf" srcId="{E913D8D6-E0F8-43EF-A528-2ADDC48CC181}" destId="{C217DC34-EC69-4913-A263-D04A85AA5A6E}" srcOrd="1" destOrd="0" presId="urn:microsoft.com/office/officeart/2005/8/layout/orgChart1"/>
    <dgm:cxn modelId="{03AB827E-6875-483C-BF27-5BD17F2D208E}" type="presParOf" srcId="{E913D8D6-E0F8-43EF-A528-2ADDC48CC181}" destId="{6CC7F57A-19B9-4B4B-9DD3-B904EF6CDE96}" srcOrd="2" destOrd="0" presId="urn:microsoft.com/office/officeart/2005/8/layout/orgChart1"/>
    <dgm:cxn modelId="{2DE43470-6C4C-45EC-89C8-DDF28D3F491A}" type="presParOf" srcId="{4054B259-3DC1-4D71-A08D-89BBC4A2E488}" destId="{80F7B164-41C1-4209-B554-42C33CAA14C3}" srcOrd="2" destOrd="0" presId="urn:microsoft.com/office/officeart/2005/8/layout/orgChart1"/>
    <dgm:cxn modelId="{0A646236-52A6-42D0-8AEE-C4587458117A}" type="presParOf" srcId="{4054B259-3DC1-4D71-A08D-89BBC4A2E488}" destId="{ADF8CF3D-2A0F-41C9-B200-6DA0977765D1}" srcOrd="3" destOrd="0" presId="urn:microsoft.com/office/officeart/2005/8/layout/orgChart1"/>
    <dgm:cxn modelId="{91FE0AF5-0113-4298-AD9C-AF472CEBFEFC}" type="presParOf" srcId="{ADF8CF3D-2A0F-41C9-B200-6DA0977765D1}" destId="{068CCD16-B40D-4A8C-8ED9-055B4BE6976E}" srcOrd="0" destOrd="0" presId="urn:microsoft.com/office/officeart/2005/8/layout/orgChart1"/>
    <dgm:cxn modelId="{483E45C8-E5E9-4710-BD13-B8AB37D9F6D2}" type="presParOf" srcId="{068CCD16-B40D-4A8C-8ED9-055B4BE6976E}" destId="{73AF7DB8-335D-4E18-AFBA-3D36C4C1E1E5}" srcOrd="0" destOrd="0" presId="urn:microsoft.com/office/officeart/2005/8/layout/orgChart1"/>
    <dgm:cxn modelId="{8BF5BB5B-F287-43DD-8EC4-CB6749554772}" type="presParOf" srcId="{068CCD16-B40D-4A8C-8ED9-055B4BE6976E}" destId="{5572D7C9-6E97-420A-8592-B20A5FF611BE}" srcOrd="1" destOrd="0" presId="urn:microsoft.com/office/officeart/2005/8/layout/orgChart1"/>
    <dgm:cxn modelId="{D7E6E27C-3749-437D-9A00-9E88C57F642A}" type="presParOf" srcId="{ADF8CF3D-2A0F-41C9-B200-6DA0977765D1}" destId="{A71EAF6C-A514-4E64-96FB-DF8766C18835}" srcOrd="1" destOrd="0" presId="urn:microsoft.com/office/officeart/2005/8/layout/orgChart1"/>
    <dgm:cxn modelId="{CECE65E4-A25E-4FF8-ABAE-89810CE11E24}" type="presParOf" srcId="{ADF8CF3D-2A0F-41C9-B200-6DA0977765D1}" destId="{CC48920B-8781-47DE-A65C-45871861FD08}" srcOrd="2" destOrd="0" presId="urn:microsoft.com/office/officeart/2005/8/layout/orgChart1"/>
    <dgm:cxn modelId="{D8E69EC8-9A47-4700-A2F8-627E880B1CF6}" type="presParOf" srcId="{589FDFD7-6D1B-4213-A128-B849FDF31F62}" destId="{EE35ED15-7E50-4145-B34E-A9ACC89BD3B1}" srcOrd="2" destOrd="0" presId="urn:microsoft.com/office/officeart/2005/8/layout/orgChart1"/>
    <dgm:cxn modelId="{368068A8-DEFC-4F4F-835D-574E5086D1C5}" type="presParOf" srcId="{31B9CDEB-505C-4A4E-B123-52615EF9FDFA}" destId="{75D7A9AB-668B-4FDB-8AB8-C62EC44D1BA3}" srcOrd="2" destOrd="0" presId="urn:microsoft.com/office/officeart/2005/8/layout/orgChart1"/>
    <dgm:cxn modelId="{0443FB1A-2B1B-41BC-A094-60E64FF58F6A}" type="presParOf" srcId="{D7C561C2-2CA7-48DD-A549-E83EED8770F8}" destId="{CB7B5972-A08E-4F9C-BC45-8832655B34A6}" srcOrd="2" destOrd="0" presId="urn:microsoft.com/office/officeart/2005/8/layout/orgChart1"/>
    <dgm:cxn modelId="{1AD6775E-5B6F-49BE-B538-89E96438F490}" type="presParOf" srcId="{CB7B5972-A08E-4F9C-BC45-8832655B34A6}" destId="{2CB0E7DA-D86B-4797-8BBB-A7FB508F5E44}" srcOrd="0" destOrd="0" presId="urn:microsoft.com/office/officeart/2005/8/layout/orgChart1"/>
    <dgm:cxn modelId="{D78CD6BB-1C56-4CED-BF10-89962FC2DA00}" type="presParOf" srcId="{CB7B5972-A08E-4F9C-BC45-8832655B34A6}" destId="{DFEEE828-312C-4A08-9590-24DBB91D982E}" srcOrd="1" destOrd="0" presId="urn:microsoft.com/office/officeart/2005/8/layout/orgChart1"/>
    <dgm:cxn modelId="{EC7B5151-4AA1-4343-8151-E42011227196}" type="presParOf" srcId="{DFEEE828-312C-4A08-9590-24DBB91D982E}" destId="{54957839-8718-4150-A6CA-2CDB1ECE53D1}" srcOrd="0" destOrd="0" presId="urn:microsoft.com/office/officeart/2005/8/layout/orgChart1"/>
    <dgm:cxn modelId="{EF70D385-ACC2-433F-AB19-75E6D69BAD71}" type="presParOf" srcId="{54957839-8718-4150-A6CA-2CDB1ECE53D1}" destId="{54550B06-12C9-4EAC-BAB1-9CA0FFA87A94}" srcOrd="0" destOrd="0" presId="urn:microsoft.com/office/officeart/2005/8/layout/orgChart1"/>
    <dgm:cxn modelId="{5522F61C-AA5E-428E-800A-4E345566204D}" type="presParOf" srcId="{54957839-8718-4150-A6CA-2CDB1ECE53D1}" destId="{E78FDC83-520D-4FA6-A0AA-3C3CC9E3DA0D}" srcOrd="1" destOrd="0" presId="urn:microsoft.com/office/officeart/2005/8/layout/orgChart1"/>
    <dgm:cxn modelId="{D32B7A91-DFDA-44E6-AC41-60454FFF9373}" type="presParOf" srcId="{DFEEE828-312C-4A08-9590-24DBB91D982E}" destId="{DCA593A6-A227-4A9E-868B-ED61682CF38C}" srcOrd="1" destOrd="0" presId="urn:microsoft.com/office/officeart/2005/8/layout/orgChart1"/>
    <dgm:cxn modelId="{728F38CA-763E-4252-8314-33665FDB765A}" type="presParOf" srcId="{DFEEE828-312C-4A08-9590-24DBB91D982E}" destId="{7330A67C-D723-4347-8841-30ED3EC7248D}" srcOrd="2" destOrd="0" presId="urn:microsoft.com/office/officeart/2005/8/layout/orgChart1"/>
    <dgm:cxn modelId="{378D1B08-3FD9-4D7D-BE27-B8005542C699}" type="presParOf" srcId="{CB7B5972-A08E-4F9C-BC45-8832655B34A6}" destId="{BF96DD16-6F6F-4FD2-90F3-2F1CDF5AE1AF}" srcOrd="2" destOrd="0" presId="urn:microsoft.com/office/officeart/2005/8/layout/orgChart1"/>
    <dgm:cxn modelId="{2849E075-BF64-4557-BB0F-9E57CF64A7EB}" type="presParOf" srcId="{CB7B5972-A08E-4F9C-BC45-8832655B34A6}" destId="{3FA80CA4-CAC5-4EB2-A727-B8BDCE4A2991}" srcOrd="3" destOrd="0" presId="urn:microsoft.com/office/officeart/2005/8/layout/orgChart1"/>
    <dgm:cxn modelId="{A7A699C2-231B-499F-908C-F88F49AC6FA8}" type="presParOf" srcId="{3FA80CA4-CAC5-4EB2-A727-B8BDCE4A2991}" destId="{0F923A0B-AA0B-478D-8B81-FA1661D81190}" srcOrd="0" destOrd="0" presId="urn:microsoft.com/office/officeart/2005/8/layout/orgChart1"/>
    <dgm:cxn modelId="{E118E324-85CF-451C-B5DC-6D3C04BD5D55}" type="presParOf" srcId="{0F923A0B-AA0B-478D-8B81-FA1661D81190}" destId="{B23C2960-FACE-4010-BE8B-DD29A7FAE82A}" srcOrd="0" destOrd="0" presId="urn:microsoft.com/office/officeart/2005/8/layout/orgChart1"/>
    <dgm:cxn modelId="{AD9CBA00-6766-451D-9FD7-D26FB2B90AF4}" type="presParOf" srcId="{0F923A0B-AA0B-478D-8B81-FA1661D81190}" destId="{A9898A4A-F9B9-4C76-82D0-4A9690310DD2}" srcOrd="1" destOrd="0" presId="urn:microsoft.com/office/officeart/2005/8/layout/orgChart1"/>
    <dgm:cxn modelId="{C391244F-5FDC-4E01-A5BC-1BDB9927D6A5}" type="presParOf" srcId="{3FA80CA4-CAC5-4EB2-A727-B8BDCE4A2991}" destId="{B9B506F1-D3A2-4BC8-8851-FF18F6AB62A9}" srcOrd="1" destOrd="0" presId="urn:microsoft.com/office/officeart/2005/8/layout/orgChart1"/>
    <dgm:cxn modelId="{6180D234-DBBB-49D7-8921-1077F5DA4719}" type="presParOf" srcId="{3FA80CA4-CAC5-4EB2-A727-B8BDCE4A2991}" destId="{5B4A4C8F-B538-43F7-B910-A9DF546DDB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t" anchorCtr="0" compatLnSpc="1">
            <a:prstTxWarp prst="textNoShape">
              <a:avLst/>
            </a:prstTxWarp>
          </a:bodyPr>
          <a:lstStyle>
            <a:lvl1pPr defTabSz="966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t" anchorCtr="0" compatLnSpc="1">
            <a:prstTxWarp prst="textNoShape">
              <a:avLst/>
            </a:prstTxWarp>
          </a:bodyPr>
          <a:lstStyle>
            <a:lvl1pPr algn="r" defTabSz="966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b" anchorCtr="0" compatLnSpc="1">
            <a:prstTxWarp prst="textNoShape">
              <a:avLst/>
            </a:prstTxWarp>
          </a:bodyPr>
          <a:lstStyle>
            <a:lvl1pPr defTabSz="966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b" anchorCtr="0" compatLnSpc="1">
            <a:prstTxWarp prst="textNoShape">
              <a:avLst/>
            </a:prstTxWarp>
          </a:bodyPr>
          <a:lstStyle>
            <a:lvl1pPr algn="r" defTabSz="963472" eaLnBrk="1" hangingPunct="1">
              <a:defRPr sz="1200" smtClean="0"/>
            </a:lvl1pPr>
          </a:lstStyle>
          <a:p>
            <a:pPr>
              <a:defRPr/>
            </a:pPr>
            <a:fld id="{EFEC1BFA-1171-4B45-B2DC-F723617C4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64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t" anchorCtr="0" compatLnSpc="1">
            <a:prstTxWarp prst="textNoShape">
              <a:avLst/>
            </a:prstTxWarp>
          </a:bodyPr>
          <a:lstStyle>
            <a:lvl1pPr defTabSz="966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t" anchorCtr="0" compatLnSpc="1">
            <a:prstTxWarp prst="textNoShape">
              <a:avLst/>
            </a:prstTxWarp>
          </a:bodyPr>
          <a:lstStyle>
            <a:lvl1pPr algn="r" defTabSz="966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b" anchorCtr="0" compatLnSpc="1">
            <a:prstTxWarp prst="textNoShape">
              <a:avLst/>
            </a:prstTxWarp>
          </a:bodyPr>
          <a:lstStyle>
            <a:lvl1pPr defTabSz="966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9" rIns="96596" bIns="48299" numCol="1" anchor="b" anchorCtr="0" compatLnSpc="1">
            <a:prstTxWarp prst="textNoShape">
              <a:avLst/>
            </a:prstTxWarp>
          </a:bodyPr>
          <a:lstStyle>
            <a:lvl1pPr algn="r" defTabSz="963472" eaLnBrk="1" hangingPunct="1">
              <a:defRPr sz="1200" smtClean="0"/>
            </a:lvl1pPr>
          </a:lstStyle>
          <a:p>
            <a:pPr>
              <a:defRPr/>
            </a:pPr>
            <a:fld id="{7F3A4B97-8D51-4117-974E-1E3C62B46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711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A4B97-8D51-4117-974E-1E3C62B464D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70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A4B97-8D51-4117-974E-1E3C62B464D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67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FF7B0B-4D6F-44F9-ACEF-5EBE3DCB1A55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385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74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212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47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9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04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625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00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7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A4B97-8D51-4117-974E-1E3C62B464D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782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8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946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73694-B190-4E81-AA24-6FD7C922A5B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812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A886BA-27CF-48C0-BA8C-9CF80A453388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374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A4B97-8D51-4117-974E-1E3C62B464D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62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650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A886BA-27CF-48C0-BA8C-9CF80A453388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646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A4B97-8D51-4117-974E-1E3C62B464D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203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92DC5C-DD58-4435-83DF-2223549D949F}" type="slidenum">
              <a:rPr 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2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73694-B190-4E81-AA24-6FD7C922A5B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64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E230-0B09-40B1-BCF0-9DB45F9BCDE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88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34E0E2-C05E-42D7-9F4A-DD6B47DFBFF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0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3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FF7B0B-4D6F-44F9-ACEF-5EBE3DCB1A5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7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73694-B190-4E81-AA24-6FD7C922A5B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2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852215-E4B2-4EF7-B0AD-7B9D5EF4C06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78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6684C6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sz="3600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25" y="6245225"/>
            <a:ext cx="1019248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06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82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</p:spTree>
    <p:extLst>
      <p:ext uri="{BB962C8B-B14F-4D97-AF65-F5344CB8AC3E}">
        <p14:creationId xmlns:p14="http://schemas.microsoft.com/office/powerpoint/2010/main" val="326753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86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181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4" descr="W&amp;M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</p:spTree>
    <p:extLst>
      <p:ext uri="{BB962C8B-B14F-4D97-AF65-F5344CB8AC3E}">
        <p14:creationId xmlns:p14="http://schemas.microsoft.com/office/powerpoint/2010/main" val="211745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78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342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ounded Rectangle 3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4" descr="W&amp;M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41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095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3" name="Rounded Rectangle 12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72536" y="1295401"/>
            <a:ext cx="8305799" cy="1066799"/>
          </a:xfrm>
        </p:spPr>
        <p:txBody>
          <a:bodyPr/>
          <a:lstStyle>
            <a:lvl1pPr algn="l">
              <a:buNone/>
              <a:defRPr sz="4000" b="0" cap="none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382000" cy="2514600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accent3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5" name="Picture 13" descr="W&amp;M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3795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</p:spTree>
    <p:extLst>
      <p:ext uri="{BB962C8B-B14F-4D97-AF65-F5344CB8AC3E}">
        <p14:creationId xmlns:p14="http://schemas.microsoft.com/office/powerpoint/2010/main" val="148607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89000" y="6391275"/>
            <a:ext cx="139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799" cy="1066799"/>
          </a:xfrm>
        </p:spPr>
        <p:txBody>
          <a:bodyPr/>
          <a:lstStyle>
            <a:lvl1pPr algn="ctr">
              <a:buNone/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343400"/>
          </a:xfrm>
        </p:spPr>
        <p:txBody>
          <a:bodyPr/>
          <a:lstStyle>
            <a:lvl1pPr marL="406400" indent="-406400"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/>
            </a:lvl1pPr>
            <a:lvl2pPr marL="687388" indent="-228600">
              <a:buClr>
                <a:schemeClr val="accent5">
                  <a:lumMod val="75000"/>
                </a:schemeClr>
              </a:buClr>
              <a:defRPr/>
            </a:lvl2pPr>
            <a:lvl3pPr marL="914400" indent="-228600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 marL="1096963" indent="-182563">
              <a:buClr>
                <a:schemeClr val="accent5">
                  <a:lumMod val="75000"/>
                </a:schemeClr>
              </a:buClr>
              <a:buFont typeface="Arial" pitchFamily="34" charset="0"/>
              <a:buChar char="-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07F7A0-B55F-4661-AA29-4F52FB560B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51" y="6214269"/>
            <a:ext cx="1019248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6684C6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</p:spTree>
    <p:extLst>
      <p:ext uri="{BB962C8B-B14F-4D97-AF65-F5344CB8AC3E}">
        <p14:creationId xmlns:p14="http://schemas.microsoft.com/office/powerpoint/2010/main" val="242695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645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4" descr="W&amp;M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799" cy="1066799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382000" cy="419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</p:spTree>
    <p:extLst>
      <p:ext uri="{BB962C8B-B14F-4D97-AF65-F5344CB8AC3E}">
        <p14:creationId xmlns:p14="http://schemas.microsoft.com/office/powerpoint/2010/main" val="271735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10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309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99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879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4" descr="W&amp;M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</p:spTree>
    <p:extLst>
      <p:ext uri="{BB962C8B-B14F-4D97-AF65-F5344CB8AC3E}">
        <p14:creationId xmlns:p14="http://schemas.microsoft.com/office/powerpoint/2010/main" val="134056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309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1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89000" y="6391275"/>
            <a:ext cx="1244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799" cy="1066799"/>
          </a:xfrm>
        </p:spPr>
        <p:txBody>
          <a:bodyPr/>
          <a:lstStyle>
            <a:lvl1pPr algn="ctr">
              <a:buNone/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343400"/>
          </a:xfrm>
        </p:spPr>
        <p:txBody>
          <a:bodyPr/>
          <a:lstStyle>
            <a:lvl1pPr marL="406400" indent="-406400"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/>
            </a:lvl1pPr>
            <a:lvl2pPr marL="749300" indent="-290513"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lvl2pPr>
            <a:lvl3pPr marL="1092200" indent="-342900">
              <a:buClr>
                <a:schemeClr val="accent5">
                  <a:lumMod val="75000"/>
                </a:schemeClr>
              </a:buClr>
              <a:buFont typeface="+mj-lt"/>
              <a:buAutoNum type="alphaLcParenR"/>
              <a:defRPr/>
            </a:lvl3pPr>
            <a:lvl4pPr marL="13716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lvl4pPr>
            <a:lvl5pPr marL="16002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F2E279-E4FE-4325-9ABC-21E9117C5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181725"/>
            <a:ext cx="1019248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8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89000" y="6391275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799" cy="1066799"/>
          </a:xfrm>
        </p:spPr>
        <p:txBody>
          <a:bodyPr/>
          <a:lstStyle>
            <a:lvl1pPr algn="ctr">
              <a:buNone/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343400"/>
          </a:xfrm>
        </p:spPr>
        <p:txBody>
          <a:bodyPr/>
          <a:lstStyle>
            <a:lvl1pPr marL="457200" indent="-457200">
              <a:buClr>
                <a:schemeClr val="accent5">
                  <a:lumMod val="75000"/>
                </a:schemeClr>
              </a:buClr>
              <a:buSzPct val="75000"/>
              <a:buFont typeface="+mj-lt"/>
              <a:buAutoNum type="romanUcPeriod"/>
              <a:defRPr sz="2800"/>
            </a:lvl1pPr>
            <a:lvl2pPr marL="687388" indent="-228600">
              <a:buClr>
                <a:schemeClr val="accent5">
                  <a:lumMod val="75000"/>
                </a:schemeClr>
              </a:buClr>
              <a:defRPr/>
            </a:lvl2pPr>
            <a:lvl3pPr marL="914400" indent="-228600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 marL="1096963" indent="-182563">
              <a:buClr>
                <a:schemeClr val="accent5">
                  <a:lumMod val="75000"/>
                </a:schemeClr>
              </a:buClr>
              <a:buFont typeface="Arial" pitchFamily="34" charset="0"/>
              <a:buChar char="-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31577D-CBA0-4FDC-959B-493A88399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81725"/>
            <a:ext cx="1019248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8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89000" y="6391275"/>
            <a:ext cx="139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799" cy="1066799"/>
          </a:xfrm>
        </p:spPr>
        <p:txBody>
          <a:bodyPr/>
          <a:lstStyle>
            <a:lvl1pPr algn="ctr">
              <a:buNone/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343400"/>
          </a:xfrm>
        </p:spPr>
        <p:txBody>
          <a:bodyPr/>
          <a:lstStyle>
            <a:lvl1pPr marL="457200" indent="-457200">
              <a:buClr>
                <a:schemeClr val="accent5">
                  <a:lumMod val="75000"/>
                </a:schemeClr>
              </a:buClr>
              <a:buSzPct val="75000"/>
              <a:buFont typeface="+mj-lt"/>
              <a:buAutoNum type="romanUcPeriod" startAt="3"/>
              <a:defRPr sz="2800"/>
            </a:lvl1pPr>
            <a:lvl2pPr marL="687388" indent="-228600">
              <a:buClr>
                <a:schemeClr val="accent5">
                  <a:lumMod val="75000"/>
                </a:schemeClr>
              </a:buClr>
              <a:defRPr/>
            </a:lvl2pPr>
            <a:lvl3pPr marL="914400" indent="-228600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 marL="1096963" indent="-182563">
              <a:buClr>
                <a:schemeClr val="accent5">
                  <a:lumMod val="75000"/>
                </a:schemeClr>
              </a:buClr>
              <a:buFont typeface="Arial" pitchFamily="34" charset="0"/>
              <a:buChar char="-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8CFC7A-7648-4D3F-830F-02A41802B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81725"/>
            <a:ext cx="1019248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 bullets &amp;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889000" y="6391275"/>
            <a:ext cx="154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799" cy="1066799"/>
          </a:xfrm>
        </p:spPr>
        <p:txBody>
          <a:bodyPr/>
          <a:lstStyle>
            <a:lvl1pPr algn="ctr">
              <a:buNone/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3962400" cy="441960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>
              <a:buClr>
                <a:schemeClr val="accent5">
                  <a:lumMod val="75000"/>
                </a:schemeClr>
              </a:buClr>
              <a:buFont typeface="Arial" pitchFamily="34" charset="0"/>
              <a:buChar char="-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676400"/>
            <a:ext cx="4038600" cy="441960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>
              <a:buClr>
                <a:schemeClr val="accent5">
                  <a:lumMod val="75000"/>
                </a:schemeClr>
              </a:buClr>
              <a:buFont typeface="Arial" pitchFamily="34" charset="0"/>
              <a:buChar char="-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8C0B8C-9DB3-4990-AB32-810FC3CBD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35303"/>
            <a:ext cx="1019248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7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69850" y="1447800"/>
            <a:ext cx="9013825" cy="92075"/>
          </a:xfrm>
          <a:prstGeom prst="rect">
            <a:avLst/>
          </a:prstGeom>
          <a:solidFill>
            <a:srgbClr val="3266A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9850" y="14271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8263" y="1541463"/>
            <a:ext cx="9015412" cy="46037"/>
          </a:xfrm>
          <a:prstGeom prst="rect">
            <a:avLst/>
          </a:prstGeom>
          <a:solidFill>
            <a:srgbClr val="B5CE3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799" cy="1066799"/>
          </a:xfrm>
        </p:spPr>
        <p:txBody>
          <a:bodyPr/>
          <a:lstStyle>
            <a:lvl1pPr algn="ctr">
              <a:buNone/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80B958-A777-401B-9BE2-F0E6B4F4E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8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80B958-A777-401B-9BE2-F0E6B4F4E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</p:spTree>
    <p:extLst>
      <p:ext uri="{BB962C8B-B14F-4D97-AF65-F5344CB8AC3E}">
        <p14:creationId xmlns:p14="http://schemas.microsoft.com/office/powerpoint/2010/main" val="6410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609600" cy="355600"/>
          </a:xfr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195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</a:blip>
          <a:srcRect/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51183F8D-5666-4409-8831-5EF6B8D34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25" y="6245225"/>
            <a:ext cx="1019248" cy="387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0" r:id="rId1"/>
    <p:sldLayoutId id="2147485411" r:id="rId2"/>
    <p:sldLayoutId id="2147485412" r:id="rId3"/>
    <p:sldLayoutId id="2147485413" r:id="rId4"/>
    <p:sldLayoutId id="2147485414" r:id="rId5"/>
    <p:sldLayoutId id="2147485415" r:id="rId6"/>
    <p:sldLayoutId id="2147485416" r:id="rId7"/>
    <p:sldLayoutId id="2147485399" r:id="rId8"/>
    <p:sldLayoutId id="2147485400" r:id="rId9"/>
    <p:sldLayoutId id="2147485401" r:id="rId10"/>
    <p:sldLayoutId id="2147485417" r:id="rId11"/>
    <p:sldLayoutId id="2147485402" r:id="rId12"/>
    <p:sldLayoutId id="2147485418" r:id="rId13"/>
    <p:sldLayoutId id="2147485419" r:id="rId14"/>
    <p:sldLayoutId id="2147485420" r:id="rId15"/>
    <p:sldLayoutId id="2147485421" r:id="rId16"/>
    <p:sldLayoutId id="2147485422" r:id="rId17"/>
    <p:sldLayoutId id="2147485423" r:id="rId18"/>
    <p:sldLayoutId id="2147485428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0AAAA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FD147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FD14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</a:blip>
          <a:srcRect/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6" name="Picture 14" descr="W&amp;M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00"/>
            <a:ext cx="609600" cy="355600"/>
          </a:xfrm>
          <a:prstGeom prst="ellipse">
            <a:avLst/>
          </a:prstGeom>
          <a:solidFill>
            <a:srgbClr val="235507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886CA8-71BA-4374-A662-F592B62FE2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889000" y="6391275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latin typeface="Perpetua" pitchFamily="18" charset="0"/>
              </a:rPr>
              <a:t>August 18,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03" r:id="rId2"/>
    <p:sldLayoutId id="2147485425" r:id="rId3"/>
    <p:sldLayoutId id="2147485404" r:id="rId4"/>
    <p:sldLayoutId id="2147485405" r:id="rId5"/>
    <p:sldLayoutId id="2147485406" r:id="rId6"/>
    <p:sldLayoutId id="2147485407" r:id="rId7"/>
    <p:sldLayoutId id="2147485426" r:id="rId8"/>
    <p:sldLayoutId id="2147485427" r:id="rId9"/>
    <p:sldLayoutId id="2147485408" r:id="rId10"/>
    <p:sldLayoutId id="21474854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0AAAA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FD147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FD14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5-07/legitimacy_determination_template_7_28_15.do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hwgenerators/final-rule-2015-definition-solid-waste-ds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ceq.texas.gov/permitting/waste_permits/ihw_permits/ihw_exemptions.html" TargetMode="External"/><Relationship Id="rId5" Type="http://schemas.openxmlformats.org/officeDocument/2006/relationships/hyperlink" Target="https://www.epa.gov/hwgenerators/list-facilities-have-notified-they-are-managing-under-2015-definition-solid-waste-dsw" TargetMode="External"/><Relationship Id="rId4" Type="http://schemas.openxmlformats.org/officeDocument/2006/relationships/hyperlink" Target="https://www.epa.gov/sites/production/files/2015-11/documents/notification_rcra_sutitle_c_activity_instructions_form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-m.com/even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hyperlink" Target="mailto:hwoodward@wh-m.com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458200" cy="1470025"/>
          </a:xfrm>
        </p:spPr>
        <p:txBody>
          <a:bodyPr/>
          <a:lstStyle/>
          <a:p>
            <a:r>
              <a:rPr lang="en-US" altLang="en-US" dirty="0"/>
              <a:t>Solid and Hazardous Waste -</a:t>
            </a:r>
            <a:br>
              <a:rPr lang="en-US" altLang="en-US" dirty="0"/>
            </a:br>
            <a:r>
              <a:rPr lang="en-US" altLang="en-US" dirty="0" smtClean="0"/>
              <a:t>New </a:t>
            </a:r>
            <a:r>
              <a:rPr lang="en-US" altLang="en-US" dirty="0"/>
              <a:t>Hazardous Secondary Material Rule </a:t>
            </a:r>
            <a:endParaRPr altLang="en-US" sz="32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TAEP</a:t>
            </a:r>
            <a:r>
              <a:rPr lang="en-US" dirty="0" smtClean="0"/>
              <a:t> – August18, 2016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1000" y="51054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AA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D14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D14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Heather Woodward, CHMM, REM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Technical Director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W&amp;M Environmental Group, LLC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972-516-0300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a </a:t>
            </a:r>
            <a:r>
              <a:rPr lang="en-US" altLang="en-US" dirty="0" err="1" smtClean="0"/>
              <a:t>HSM</a:t>
            </a:r>
            <a:r>
              <a:rPr lang="en-US" altLang="en-US" dirty="0" smtClean="0"/>
              <a:t>?</a:t>
            </a:r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981200"/>
            <a:ext cx="7543800" cy="3733800"/>
          </a:xfrm>
        </p:spPr>
        <p:txBody>
          <a:bodyPr/>
          <a:lstStyle/>
          <a:p>
            <a:pPr marL="339725" indent="-339725" eaLnBrk="1" hangingPunct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 dirty="0">
                <a:cs typeface="Arial" panose="020B0604020202020204" pitchFamily="34" charset="0"/>
              </a:rPr>
              <a:t>30 </a:t>
            </a:r>
            <a:r>
              <a:rPr lang="en-US" altLang="en-US" sz="2400" dirty="0" err="1">
                <a:cs typeface="Arial" panose="020B0604020202020204" pitchFamily="34" charset="0"/>
              </a:rPr>
              <a:t>TAC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/>
              <a:t>§</a:t>
            </a:r>
            <a:r>
              <a:rPr lang="en-US" altLang="en-US" sz="2400" dirty="0" smtClean="0">
                <a:cs typeface="Arial" panose="020B0604020202020204" pitchFamily="34" charset="0"/>
              </a:rPr>
              <a:t>335.1(70) </a:t>
            </a:r>
            <a:r>
              <a:rPr lang="en-US" altLang="en-US" sz="2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Hazardous Secondary Material - A </a:t>
            </a:r>
            <a:r>
              <a:rPr lang="en-US" alt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secondary </a:t>
            </a:r>
            <a:r>
              <a:rPr lang="en-US" altLang="en-US" sz="2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material </a:t>
            </a:r>
            <a:r>
              <a:rPr lang="en-US" alt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(e.g., spent material, by-product or sludge) that, when discarded, would be identified as a “Hazardous </a:t>
            </a:r>
            <a:r>
              <a:rPr lang="en-US" altLang="en-US" sz="2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waste”</a:t>
            </a:r>
            <a:endParaRPr lang="en-US" altLang="en-US" sz="1800" i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6263" lvl="1" eaLnBrk="1" hangingPunct="1">
              <a:spcBef>
                <a:spcPts val="1800"/>
              </a:spcBef>
              <a:buClr>
                <a:schemeClr val="accent5">
                  <a:lumMod val="75000"/>
                </a:schemeClr>
              </a:buClr>
            </a:pPr>
            <a:r>
              <a:rPr lang="en-US" alt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Listed by-products;</a:t>
            </a:r>
          </a:p>
          <a:p>
            <a:pPr marL="576263" lvl="1" eaLnBrk="1" hangingPunct="1">
              <a:buClr>
                <a:schemeClr val="accent5">
                  <a:lumMod val="75000"/>
                </a:schemeClr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Listed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sludges</a:t>
            </a:r>
            <a:r>
              <a:rPr lang="en-US" alt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; and </a:t>
            </a: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6263" lvl="1" eaLnBrk="1" hangingPunct="1">
              <a:buClr>
                <a:schemeClr val="accent5">
                  <a:lumMod val="75000"/>
                </a:schemeClr>
              </a:buClr>
            </a:pPr>
            <a:r>
              <a:rPr lang="en-US" alt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Spent materials </a:t>
            </a:r>
          </a:p>
          <a:p>
            <a:pPr marL="576263" lvl="1" eaLnBrk="1" hangingPunct="1">
              <a:buClr>
                <a:schemeClr val="accent5">
                  <a:lumMod val="75000"/>
                </a:schemeClr>
              </a:buClr>
            </a:pPr>
            <a:r>
              <a:rPr lang="en-US" alt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That are recycled by being reclaimed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C45049-5331-48C0-BA7A-AA366E7D9ACC}" type="slidenum">
              <a:rPr lang="en-US" altLang="en-US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10</a:t>
            </a:fld>
            <a:endParaRPr lang="en-US" alt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Picture 5" descr="col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08" y="3581400"/>
            <a:ext cx="394099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54522"/>
              </p:ext>
            </p:extLst>
          </p:nvPr>
        </p:nvGraphicFramePr>
        <p:xfrm>
          <a:off x="228600" y="736600"/>
          <a:ext cx="8610600" cy="5470658"/>
        </p:xfrm>
        <a:graphic>
          <a:graphicData uri="http://schemas.openxmlformats.org/drawingml/2006/table">
            <a:tbl>
              <a:tblPr/>
              <a:tblGrid>
                <a:gridCol w="3352800"/>
                <a:gridCol w="1295400"/>
                <a:gridCol w="1295400"/>
                <a:gridCol w="1371600"/>
                <a:gridCol w="1295400"/>
              </a:tblGrid>
              <a:tr h="10667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/>
                        <a:t>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261.2 Table 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 constituting disposal (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261.2(c)(1))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Energy recovery/ fuel (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261.2(c)(2))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Reclamation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261.2(c)(3))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Speculative accumulation (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261.2(c)(4))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Spent Materials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Sludges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(listed in 40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Part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261.31 or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Sludges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exhibiting a characteristic of hazardous waste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—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By-products (listed in 40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261.31 or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By-products exhibiting a characteristic of hazardous waste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—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Commercial chemical products listed in 40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—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—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Scrap metal other than excluded scrap metal (see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261.1(c)(9))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290">
                <a:tc gridSpan="5">
                  <a:txBody>
                    <a:bodyPr/>
                    <a:lstStyle/>
                    <a:p>
                      <a:pPr marL="457200" marR="0" lvl="0" indent="-457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693" marB="45693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28600"/>
            <a:ext cx="861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6400" lvl="1" indent="-406400" algn="ctr" eaLnBrk="0" hangingPunct="0">
              <a:buClr>
                <a:schemeClr val="accent5">
                  <a:lumMod val="75000"/>
                </a:schemeClr>
              </a:buClr>
              <a:defRPr/>
            </a:pPr>
            <a:r>
              <a:rPr lang="en-US" sz="2400" dirty="0">
                <a:latin typeface="+mn-lt"/>
                <a:cs typeface="+mn-cs"/>
              </a:rPr>
              <a:t>Materials </a:t>
            </a:r>
            <a:r>
              <a:rPr lang="en-US" sz="2400" u="sng" dirty="0">
                <a:latin typeface="+mn-lt"/>
                <a:cs typeface="+mn-cs"/>
              </a:rPr>
              <a:t>ARE</a:t>
            </a:r>
            <a:r>
              <a:rPr lang="en-US" sz="2400" dirty="0">
                <a:latin typeface="+mn-lt"/>
                <a:cs typeface="+mn-cs"/>
              </a:rPr>
              <a:t> solid wastes if recycled when “*” in </a:t>
            </a:r>
            <a:r>
              <a:rPr lang="en-US" sz="2400" dirty="0" smtClean="0">
                <a:latin typeface="+mn-lt"/>
                <a:cs typeface="+mn-cs"/>
              </a:rPr>
              <a:t>§261.2 </a:t>
            </a:r>
            <a:r>
              <a:rPr lang="en-US" sz="2400" dirty="0">
                <a:latin typeface="+mn-lt"/>
                <a:cs typeface="+mn-cs"/>
              </a:rPr>
              <a:t>Table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E9748-003B-4EF2-924A-5BD563D082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0" y="762000"/>
            <a:ext cx="1524000" cy="449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2438400"/>
            <a:ext cx="1828800" cy="2677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  <a:beve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Allows these 3 * boxes to be excluded from solid waste … but there are caveats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15000" y="3505200"/>
            <a:ext cx="381000" cy="762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err="1" smtClean="0"/>
              <a:t>HSM</a:t>
            </a:r>
            <a:r>
              <a:rPr lang="en-US" altLang="en-US" dirty="0" smtClean="0"/>
              <a:t> - the Caveats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6400" lvl="1" indent="-406400">
              <a:spcBef>
                <a:spcPts val="575"/>
              </a:spcBef>
              <a:buSzPct val="75000"/>
              <a:buFont typeface="Wingdings" pitchFamily="2" charset="2"/>
              <a:buChar char="v"/>
              <a:defRPr/>
            </a:pPr>
            <a:r>
              <a:rPr lang="en-US" sz="2800" dirty="0"/>
              <a:t>40 </a:t>
            </a:r>
            <a:r>
              <a:rPr lang="en-US" sz="2800" dirty="0" err="1"/>
              <a:t>CFR</a:t>
            </a:r>
            <a:r>
              <a:rPr lang="en-US" sz="2800" dirty="0"/>
              <a:t> §260.43 – Legitimate Recycling Provision</a:t>
            </a:r>
          </a:p>
          <a:p>
            <a:pPr marL="406400" lvl="1" indent="-406400">
              <a:spcBef>
                <a:spcPts val="575"/>
              </a:spcBef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/>
              <a:t>40 </a:t>
            </a:r>
            <a:r>
              <a:rPr lang="en-US" sz="2800" dirty="0" err="1" smtClean="0"/>
              <a:t>CFR</a:t>
            </a:r>
            <a:r>
              <a:rPr lang="en-US" sz="2800" dirty="0" smtClean="0"/>
              <a:t> §261.4(a</a:t>
            </a:r>
            <a:r>
              <a:rPr lang="en-US" sz="2800" dirty="0"/>
              <a:t>) – </a:t>
            </a:r>
            <a:r>
              <a:rPr lang="en-US" sz="2800" dirty="0" err="1" smtClean="0"/>
              <a:t>HSM</a:t>
            </a:r>
            <a:r>
              <a:rPr lang="en-US" sz="2800" dirty="0" smtClean="0"/>
              <a:t> </a:t>
            </a:r>
            <a:r>
              <a:rPr lang="en-US" sz="2800" dirty="0"/>
              <a:t>Solid Waste Exclusions</a:t>
            </a:r>
          </a:p>
          <a:p>
            <a:pPr lvl="1">
              <a:defRPr/>
            </a:pPr>
            <a:r>
              <a:rPr lang="en-US" dirty="0" smtClean="0"/>
              <a:t>(23) Generator-controlled Exclusion</a:t>
            </a:r>
          </a:p>
          <a:p>
            <a:pPr lvl="1">
              <a:defRPr/>
            </a:pPr>
            <a:r>
              <a:rPr lang="en-US" dirty="0"/>
              <a:t>(</a:t>
            </a:r>
            <a:r>
              <a:rPr lang="en-US" dirty="0" smtClean="0"/>
              <a:t>24)  Verified Recycler Exclusion</a:t>
            </a:r>
          </a:p>
          <a:p>
            <a:pPr lvl="1">
              <a:defRPr/>
            </a:pPr>
            <a:r>
              <a:rPr lang="en-US" dirty="0" smtClean="0"/>
              <a:t>(25) [Reserved]</a:t>
            </a:r>
            <a:endParaRPr lang="en-US" dirty="0"/>
          </a:p>
          <a:p>
            <a:pPr lvl="1">
              <a:defRPr/>
            </a:pPr>
            <a:r>
              <a:rPr lang="en-US" dirty="0"/>
              <a:t>(</a:t>
            </a:r>
            <a:r>
              <a:rPr lang="en-US" dirty="0" smtClean="0"/>
              <a:t>27) Remanufacturing Exclusion</a:t>
            </a:r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4200"/>
            <a:ext cx="29527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Legitimate Recycling Provision</a:t>
            </a:r>
            <a:br>
              <a:rPr lang="en-US" altLang="en-US" dirty="0" smtClean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</a:t>
            </a:r>
            <a:r>
              <a:rPr lang="en-US" sz="2400" dirty="0" smtClean="0"/>
              <a:t>260.43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334000" cy="4343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Legitimate Recycling Provision – 4 Factors</a:t>
            </a:r>
          </a:p>
          <a:p>
            <a:pPr marL="915988" lvl="1" indent="-457200">
              <a:buFont typeface="+mj-lt"/>
              <a:buAutoNum type="arabicPeriod"/>
            </a:pPr>
            <a:r>
              <a:rPr lang="en-US" sz="2000" dirty="0" smtClean="0"/>
              <a:t>Hazardous </a:t>
            </a:r>
            <a:r>
              <a:rPr lang="en-US" sz="2000" dirty="0"/>
              <a:t>secondary material must provide a </a:t>
            </a:r>
            <a:r>
              <a:rPr lang="en-US" sz="2000" b="1" dirty="0" smtClean="0"/>
              <a:t>useful contribution </a:t>
            </a:r>
            <a:r>
              <a:rPr lang="en-US" sz="2000" dirty="0"/>
              <a:t>to the recycling process or to a product </a:t>
            </a:r>
            <a:r>
              <a:rPr lang="en-US" sz="2000" dirty="0" smtClean="0"/>
              <a:t>or intermediate.</a:t>
            </a:r>
          </a:p>
          <a:p>
            <a:pPr marL="915988" lvl="1" indent="-457200">
              <a:buFont typeface="+mj-lt"/>
              <a:buAutoNum type="arabicPeriod"/>
            </a:pPr>
            <a:r>
              <a:rPr lang="en-US" sz="2000" dirty="0"/>
              <a:t>Recycling must produce a </a:t>
            </a:r>
            <a:r>
              <a:rPr lang="en-US" sz="2000" b="1" dirty="0"/>
              <a:t>valuable product </a:t>
            </a:r>
            <a:r>
              <a:rPr lang="en-US" sz="2000" dirty="0"/>
              <a:t>or </a:t>
            </a:r>
            <a:r>
              <a:rPr lang="en-US" sz="2000" dirty="0" smtClean="0"/>
              <a:t>intermediate.</a:t>
            </a:r>
          </a:p>
          <a:p>
            <a:pPr marL="915988" lvl="1" indent="-457200">
              <a:buFont typeface="+mj-lt"/>
              <a:buAutoNum type="arabicPeriod"/>
            </a:pPr>
            <a:r>
              <a:rPr lang="en-US" sz="2000" dirty="0"/>
              <a:t>Hazardous secondary material must be </a:t>
            </a:r>
            <a:r>
              <a:rPr lang="en-US" sz="2000" b="1" dirty="0"/>
              <a:t>managed as valuable </a:t>
            </a:r>
            <a:r>
              <a:rPr lang="en-US" sz="2000" b="1" dirty="0" smtClean="0"/>
              <a:t>commodities</a:t>
            </a:r>
          </a:p>
          <a:p>
            <a:pPr marL="915988" lvl="1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product of recycling must be </a:t>
            </a:r>
            <a:r>
              <a:rPr lang="en-US" sz="2000" b="1" dirty="0"/>
              <a:t>comparable to a legitimate product </a:t>
            </a:r>
            <a:r>
              <a:rPr lang="en-US" sz="2000" dirty="0"/>
              <a:t>or </a:t>
            </a:r>
            <a:r>
              <a:rPr lang="en-US" sz="2000" dirty="0" smtClean="0"/>
              <a:t>intermediate</a:t>
            </a:r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1200" y="2362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Just say “No” to sham recycling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0" y="3429000"/>
            <a:ext cx="2590800" cy="1790700"/>
            <a:chOff x="5943600" y="4114800"/>
            <a:chExt cx="2743200" cy="1790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114800"/>
              <a:ext cx="2738717" cy="17907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943600" y="4114800"/>
              <a:ext cx="2743200" cy="1752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943600" y="4114800"/>
              <a:ext cx="2743200" cy="1752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676400" y="54102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i="1" dirty="0" smtClean="0">
                <a:solidFill>
                  <a:srgbClr val="FF0000"/>
                </a:solidFill>
              </a:rPr>
              <a:t>Must meet all 4 Factors</a:t>
            </a:r>
          </a:p>
        </p:txBody>
      </p:sp>
    </p:spTree>
    <p:extLst>
      <p:ext uri="{BB962C8B-B14F-4D97-AF65-F5344CB8AC3E}">
        <p14:creationId xmlns:p14="http://schemas.microsoft.com/office/powerpoint/2010/main" val="30695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Legitimate Recycling Provision</a:t>
            </a:r>
            <a:br>
              <a:rPr lang="en-US" altLang="en-US" dirty="0" smtClean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</a:t>
            </a:r>
            <a:r>
              <a:rPr lang="en-US" sz="2400" dirty="0" smtClean="0"/>
              <a:t>260.43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2252008"/>
            <a:ext cx="2438400" cy="175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i="1" dirty="0" smtClean="0">
                <a:solidFill>
                  <a:schemeClr val="tx2"/>
                </a:solidFill>
              </a:rPr>
              <a:t>Legitimate Recycling Provision – How does it affect pre-2008 recycling exclusions?  </a:t>
            </a:r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6019800" cy="4495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86000" y="6273225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n-lt"/>
              </a:rPr>
              <a:t>* List from Texas Chemical Council comment letter to TCEQ dated January 29, 2016</a:t>
            </a:r>
            <a:endParaRPr lang="en-US" sz="1200" i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3852208"/>
            <a:ext cx="2514600" cy="193899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Does not revise the pre-2008 recycling exclusions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But must be “legitimate recycling”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Document!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7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Legitimate Recycling Provision</a:t>
            </a:r>
            <a:br>
              <a:rPr lang="en-US" altLang="en-US" dirty="0" smtClean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</a:t>
            </a:r>
            <a:r>
              <a:rPr lang="en-US" sz="2400" dirty="0" smtClean="0"/>
              <a:t>260.43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343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Legitimate Recycling Provision – How does it affect pre-2008 recycling exclusions?  (cont’d)</a:t>
            </a:r>
          </a:p>
          <a:p>
            <a:pPr lvl="1"/>
            <a:r>
              <a:rPr lang="en-US" dirty="0" smtClean="0"/>
              <a:t>EPA’s Position: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final rule does not add notification to the pre-2008 recycling exclusions and </a:t>
            </a:r>
            <a:r>
              <a:rPr lang="en-US" dirty="0" smtClean="0"/>
              <a:t>instead recommends </a:t>
            </a:r>
            <a:r>
              <a:rPr lang="en-US" dirty="0"/>
              <a:t>further study.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final rule does not revise the pre-2008 recycling exclusions to include an </a:t>
            </a:r>
            <a:r>
              <a:rPr lang="en-US" dirty="0" smtClean="0"/>
              <a:t>explicit legitimacy </a:t>
            </a:r>
            <a:r>
              <a:rPr lang="en-US" dirty="0"/>
              <a:t>requirement. Instead, the 2015 final rule codifies the long-standing </a:t>
            </a:r>
            <a:r>
              <a:rPr lang="en-US" dirty="0" smtClean="0"/>
              <a:t>policy of prohibiting </a:t>
            </a:r>
            <a:r>
              <a:rPr lang="en-US" dirty="0"/>
              <a:t>sham recycling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Industry Concern</a:t>
            </a:r>
          </a:p>
          <a:p>
            <a:pPr lvl="2"/>
            <a:r>
              <a:rPr lang="en-US" dirty="0" smtClean="0"/>
              <a:t>Over time the </a:t>
            </a:r>
            <a:r>
              <a:rPr lang="en-US" dirty="0"/>
              <a:t>“presumption” of legitimacy for the pre-2008 </a:t>
            </a:r>
            <a:r>
              <a:rPr lang="en-US" dirty="0" smtClean="0"/>
              <a:t>exclusions will deteriorate, and legitimacy requirements will creep in.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Generator-Controlled Exclusion</a:t>
            </a:r>
            <a:br>
              <a:rPr lang="en-US" altLang="en-US" dirty="0" smtClean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§261.4(a)(23)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343400"/>
          </a:xfrm>
        </p:spPr>
        <p:txBody>
          <a:bodyPr/>
          <a:lstStyle/>
          <a:p>
            <a:pPr marL="457200" lvl="1" indent="-457200">
              <a:spcBef>
                <a:spcPts val="575"/>
              </a:spcBef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Generated and legitimately reclaimed under the control of the generator 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On-Site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Off-site facility if the reclaiming facility is controlled by the generator, and the generator provides certain certification statements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Tolling contractor</a:t>
            </a:r>
          </a:p>
          <a:p>
            <a:pPr marL="411162" indent="-457200">
              <a:defRPr/>
            </a:pPr>
            <a:r>
              <a:rPr lang="en-US" sz="2400" dirty="0"/>
              <a:t>Generator must comply with: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endParaRPr lang="en-US" dirty="0" smtClean="0"/>
          </a:p>
          <a:p>
            <a:pPr marL="519113" lvl="1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05200"/>
            <a:ext cx="2529597" cy="25146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571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2" indent="-284163">
              <a:spcBef>
                <a:spcPts val="575"/>
              </a:spcBef>
              <a:buSzPct val="75000"/>
              <a:buFont typeface="+mj-lt"/>
              <a:buAutoNum type="arabicPeriod"/>
              <a:defRPr/>
            </a:pPr>
            <a:r>
              <a:rPr lang="en-US" dirty="0" err="1" smtClean="0"/>
              <a:t>HSM</a:t>
            </a:r>
            <a:r>
              <a:rPr lang="en-US" dirty="0" smtClean="0"/>
              <a:t> is “contained” – </a:t>
            </a:r>
            <a:r>
              <a:rPr lang="en-US" i="1" dirty="0" smtClean="0"/>
              <a:t>40 </a:t>
            </a:r>
            <a:r>
              <a:rPr lang="en-US" i="1" dirty="0" err="1" smtClean="0"/>
              <a:t>CFR</a:t>
            </a:r>
            <a:r>
              <a:rPr lang="en-US" i="1" dirty="0" smtClean="0"/>
              <a:t> §260.10; </a:t>
            </a:r>
            <a:br>
              <a:rPr lang="en-US" i="1" dirty="0" smtClean="0"/>
            </a:br>
            <a:r>
              <a:rPr lang="en-US" i="1" dirty="0" smtClean="0"/>
              <a:t>30 </a:t>
            </a:r>
            <a:r>
              <a:rPr lang="en-US" i="1" dirty="0" err="1" smtClean="0"/>
              <a:t>TAC</a:t>
            </a:r>
            <a:r>
              <a:rPr lang="en-US" i="1" dirty="0" smtClean="0"/>
              <a:t> §335.1(33)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Unit is in good condition and designed for </a:t>
            </a:r>
            <a:r>
              <a:rPr lang="en-US" dirty="0" err="1" smtClean="0"/>
              <a:t>HSM</a:t>
            </a:r>
            <a:endParaRPr lang="en-US" dirty="0" smtClean="0"/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 Properly labeled (or log)</a:t>
            </a:r>
          </a:p>
          <a:p>
            <a:pPr marL="682625" lvl="2" indent="-336550">
              <a:spcBef>
                <a:spcPts val="575"/>
              </a:spcBef>
              <a:buSzPct val="75000"/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Generator-Controlled Exclusion</a:t>
            </a:r>
            <a:br>
              <a:rPr lang="en-US" altLang="en-US" dirty="0" smtClean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§261.4(a)(23)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spcBef>
                <a:spcPts val="575"/>
              </a:spcBef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Generator must comply with:</a:t>
            </a:r>
          </a:p>
          <a:p>
            <a:pPr marL="682625" lvl="2" indent="-336550">
              <a:spcBef>
                <a:spcPts val="575"/>
              </a:spcBef>
              <a:buSzPct val="75000"/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2" indent="-285750">
              <a:spcBef>
                <a:spcPts val="575"/>
              </a:spcBef>
              <a:buSzPct val="75000"/>
              <a:buFont typeface="+mj-lt"/>
              <a:buAutoNum type="arabicPeriod" startAt="2"/>
              <a:defRPr/>
            </a:pPr>
            <a:r>
              <a:rPr lang="en-US" dirty="0"/>
              <a:t>Not Speculatively Accumulated per 40 </a:t>
            </a:r>
            <a:r>
              <a:rPr lang="en-US" dirty="0" err="1"/>
              <a:t>CFR</a:t>
            </a:r>
            <a:r>
              <a:rPr lang="en-US" dirty="0"/>
              <a:t> §261.1(c)(</a:t>
            </a:r>
            <a:r>
              <a:rPr lang="en-US" dirty="0" smtClean="0"/>
              <a:t>8)</a:t>
            </a:r>
            <a:endParaRPr lang="en-US" i="1" dirty="0" smtClean="0"/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Show </a:t>
            </a:r>
            <a:r>
              <a:rPr lang="en-US" sz="1800" dirty="0"/>
              <a:t>that the material is potentially recyclable and has a feasible means of being recycled </a:t>
            </a:r>
            <a:endParaRPr lang="en-US" sz="1800" dirty="0" smtClean="0"/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≥ 75% recycled per year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Properly labeled with date material placed in unit (or log)</a:t>
            </a:r>
          </a:p>
          <a:p>
            <a:pPr marL="746125" lvl="2" indent="-285750">
              <a:spcBef>
                <a:spcPts val="575"/>
              </a:spcBef>
              <a:buSzPct val="75000"/>
              <a:buFont typeface="+mj-lt"/>
              <a:buAutoNum type="arabicPeriod" startAt="2"/>
              <a:defRPr/>
            </a:pPr>
            <a:r>
              <a:rPr lang="en-US" dirty="0" smtClean="0"/>
              <a:t>Notification Requirements (</a:t>
            </a:r>
            <a:r>
              <a:rPr lang="en-US" dirty="0"/>
              <a:t>EPA 8700-12 </a:t>
            </a:r>
            <a:r>
              <a:rPr lang="en-US" dirty="0" smtClean="0"/>
              <a:t>Form) </a:t>
            </a:r>
            <a:endParaRPr lang="en-US" dirty="0"/>
          </a:p>
          <a:p>
            <a:pPr marL="746125" lvl="2" indent="-285750">
              <a:spcBef>
                <a:spcPts val="575"/>
              </a:spcBef>
              <a:buSzPct val="75000"/>
              <a:buFont typeface="+mj-lt"/>
              <a:buAutoNum type="arabicPeriod" startAt="2"/>
              <a:defRPr/>
            </a:pPr>
            <a:r>
              <a:rPr lang="en-US" dirty="0" smtClean="0"/>
              <a:t>Documentation of legitimacy determination – maintained on-site</a:t>
            </a:r>
          </a:p>
          <a:p>
            <a:pPr marL="966788" lvl="2" indent="-220663">
              <a:spcBef>
                <a:spcPts val="575"/>
              </a:spcBef>
              <a:buSzPct val="75000"/>
              <a:defRPr/>
            </a:pPr>
            <a:r>
              <a:rPr lang="en-US" sz="1800" dirty="0"/>
              <a:t>Suggested </a:t>
            </a:r>
            <a:r>
              <a:rPr lang="en-US" sz="1800" dirty="0">
                <a:hlinkClick r:id="rId3"/>
              </a:rPr>
              <a:t>Documentation of Legitimate Recycling </a:t>
            </a:r>
            <a:r>
              <a:rPr lang="en-US" sz="1800" dirty="0" smtClean="0">
                <a:hlinkClick r:id="rId3"/>
              </a:rPr>
              <a:t>Template</a:t>
            </a:r>
            <a:endParaRPr lang="en-US" sz="1800" dirty="0" smtClean="0"/>
          </a:p>
          <a:p>
            <a:pPr marL="746125" lvl="1" indent="-285750">
              <a:spcBef>
                <a:spcPts val="575"/>
              </a:spcBef>
              <a:buSzPct val="75000"/>
              <a:buFont typeface="+mj-lt"/>
              <a:buAutoNum type="arabicPeriod" startAt="5"/>
              <a:defRPr/>
            </a:pPr>
            <a:r>
              <a:rPr lang="en-US" sz="2000" dirty="0" smtClean="0"/>
              <a:t>Emergency preparedness and response</a:t>
            </a: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/>
              <a:t>Verified Recycler Exclusion</a:t>
            </a:r>
            <a:br>
              <a:rPr lang="en-US" altLang="en-US" dirty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§261.4(a)(24)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spcBef>
                <a:spcPts val="575"/>
              </a:spcBef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dirty="0"/>
              <a:t>Verified Recycler must comply </a:t>
            </a:r>
            <a:r>
              <a:rPr lang="en-US" dirty="0" smtClean="0"/>
              <a:t>with:</a:t>
            </a:r>
          </a:p>
          <a:p>
            <a:pPr marL="682625" lvl="2" indent="-336550">
              <a:spcBef>
                <a:spcPts val="575"/>
              </a:spcBef>
              <a:buSzPct val="75000"/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2" indent="-285750">
              <a:spcBef>
                <a:spcPts val="575"/>
              </a:spcBef>
              <a:buSzPct val="75000"/>
              <a:buFont typeface="+mj-lt"/>
              <a:buAutoNum type="arabicPeriod"/>
              <a:defRPr/>
            </a:pPr>
            <a:r>
              <a:rPr lang="en-US" dirty="0" smtClean="0"/>
              <a:t>RCRA Part B Permit to reclaim </a:t>
            </a:r>
            <a:r>
              <a:rPr lang="en-US" dirty="0" err="1" smtClean="0"/>
              <a:t>HSM</a:t>
            </a:r>
            <a:r>
              <a:rPr lang="en-US" dirty="0" smtClean="0"/>
              <a:t>, or</a:t>
            </a:r>
          </a:p>
          <a:p>
            <a:pPr marL="746125" lvl="2" indent="-285750">
              <a:spcBef>
                <a:spcPts val="575"/>
              </a:spcBef>
              <a:buSzPct val="75000"/>
              <a:buFont typeface="+mj-lt"/>
              <a:buAutoNum type="arabicPeriod"/>
              <a:defRPr/>
            </a:pPr>
            <a:r>
              <a:rPr lang="en-US" dirty="0" smtClean="0"/>
              <a:t>Obtain Variance per 40 </a:t>
            </a:r>
            <a:r>
              <a:rPr lang="en-US" dirty="0" err="1" smtClean="0"/>
              <a:t>CFR</a:t>
            </a:r>
            <a:r>
              <a:rPr lang="en-US" dirty="0" smtClean="0"/>
              <a:t> §260.31(d)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Demonstrate reclamation/recycling legitimacy; 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Financial assurance;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Not subject to formal enforcement within past 3 years;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Proper equipment and trained personnel for safe management of </a:t>
            </a:r>
            <a:r>
              <a:rPr lang="en-US" sz="1800" dirty="0" err="1" smtClean="0"/>
              <a:t>HSM</a:t>
            </a:r>
            <a:r>
              <a:rPr lang="en-US" sz="1800" dirty="0" smtClean="0"/>
              <a:t>;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Emergency preparedness and response;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Appropriately manage/dispose generated residuals; and</a:t>
            </a:r>
          </a:p>
          <a:p>
            <a:pPr marL="987425" lvl="3" indent="-241300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Address the potential of risk to nearby communities</a:t>
            </a:r>
          </a:p>
        </p:txBody>
      </p:sp>
      <p:pic>
        <p:nvPicPr>
          <p:cNvPr id="6" name="Picture 6" descr="C:\Users\hwoodward\AppData\Local\Microsoft\Windows\Temporary Internet Files\Content.IE5\FO5OMZAS\MC9000601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2653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/>
              <a:t>Verified Recycler Exclusion</a:t>
            </a:r>
            <a:br>
              <a:rPr lang="en-US" altLang="en-US" dirty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§261.4(a)(24)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spcBef>
                <a:spcPts val="575"/>
              </a:spcBef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dirty="0"/>
              <a:t>Verified Recycler must comply </a:t>
            </a:r>
            <a:r>
              <a:rPr lang="en-US" dirty="0" smtClean="0"/>
              <a:t>with:</a:t>
            </a:r>
          </a:p>
          <a:p>
            <a:pPr marL="682625" lvl="2" indent="-336550">
              <a:spcBef>
                <a:spcPts val="575"/>
              </a:spcBef>
              <a:buSzPct val="75000"/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2" indent="-285750">
              <a:spcBef>
                <a:spcPts val="575"/>
              </a:spcBef>
              <a:buSzPct val="75000"/>
              <a:buFont typeface="+mj-lt"/>
              <a:buAutoNum type="arabicPeriod" startAt="3"/>
              <a:defRPr/>
            </a:pPr>
            <a:r>
              <a:rPr lang="en-US" dirty="0" smtClean="0"/>
              <a:t>Recordkeeping requirements</a:t>
            </a:r>
          </a:p>
          <a:p>
            <a:pPr marL="985838" lvl="3" indent="-239713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Records of received </a:t>
            </a:r>
            <a:r>
              <a:rPr lang="en-US" dirty="0" err="1" smtClean="0"/>
              <a:t>HSM</a:t>
            </a:r>
            <a:endParaRPr lang="en-US" dirty="0"/>
          </a:p>
          <a:p>
            <a:pPr marL="985838" lvl="3" indent="-239713">
              <a:spcBef>
                <a:spcPts val="575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Provide generator with confirmations of receipt</a:t>
            </a:r>
          </a:p>
          <a:p>
            <a:pPr marL="746125" lvl="2" indent="-285750">
              <a:spcBef>
                <a:spcPts val="575"/>
              </a:spcBef>
              <a:buSzPct val="75000"/>
              <a:buFont typeface="+mj-lt"/>
              <a:buAutoNum type="arabicPeriod" startAt="3"/>
              <a:defRPr/>
            </a:pPr>
            <a:r>
              <a:rPr lang="en-US" dirty="0" smtClean="0"/>
              <a:t>Appropriately handle </a:t>
            </a:r>
            <a:r>
              <a:rPr lang="en-US" dirty="0" err="1" smtClean="0"/>
              <a:t>HSM</a:t>
            </a:r>
            <a:r>
              <a:rPr lang="en-US" dirty="0" smtClean="0"/>
              <a:t>  </a:t>
            </a:r>
          </a:p>
          <a:p>
            <a:pPr marL="966788" lvl="2" indent="-220663">
              <a:spcBef>
                <a:spcPts val="575"/>
              </a:spcBef>
              <a:buSzPct val="75000"/>
              <a:defRPr/>
            </a:pPr>
            <a:r>
              <a:rPr lang="en-US" dirty="0" smtClean="0"/>
              <a:t>at least as protective as for an “analogous raw material”</a:t>
            </a:r>
          </a:p>
          <a:p>
            <a:pPr marL="746125" lvl="2" indent="-285750">
              <a:spcBef>
                <a:spcPts val="575"/>
              </a:spcBef>
              <a:buSzPct val="75000"/>
              <a:buFont typeface="+mj-lt"/>
              <a:buAutoNum type="arabicPeriod" startAt="5"/>
              <a:defRPr/>
            </a:pPr>
            <a:r>
              <a:rPr lang="en-US" dirty="0" smtClean="0"/>
              <a:t>Notification Requirements (</a:t>
            </a:r>
            <a:r>
              <a:rPr lang="en-US" dirty="0"/>
              <a:t>EPA 8700-12 </a:t>
            </a:r>
            <a:r>
              <a:rPr lang="en-US" dirty="0" smtClean="0"/>
              <a:t>Form) </a:t>
            </a:r>
            <a:endParaRPr lang="en-US" dirty="0"/>
          </a:p>
          <a:p>
            <a:pPr lvl="2">
              <a:defRPr/>
            </a:pPr>
            <a:endParaRPr lang="en-US" dirty="0"/>
          </a:p>
        </p:txBody>
      </p:sp>
      <p:pic>
        <p:nvPicPr>
          <p:cNvPr id="7" name="Picture 4" descr="PE0161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21336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6387" name="Tex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en-US" dirty="0" smtClean="0"/>
          </a:p>
          <a:p>
            <a:pPr marL="798513" lvl="1" indent="-336550"/>
            <a:r>
              <a:rPr lang="en-US" dirty="0"/>
              <a:t>Refresher on the D</a:t>
            </a:r>
            <a:r>
              <a:rPr lang="en-US" dirty="0" smtClean="0"/>
              <a:t>efinition </a:t>
            </a:r>
            <a:r>
              <a:rPr lang="en-US" dirty="0"/>
              <a:t>of a Solid Waste </a:t>
            </a:r>
            <a:r>
              <a:rPr lang="en-US" dirty="0" smtClean="0"/>
              <a:t>(</a:t>
            </a:r>
            <a:r>
              <a:rPr lang="en-US" dirty="0" err="1" smtClean="0"/>
              <a:t>DSW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Hazardous </a:t>
            </a:r>
            <a:r>
              <a:rPr lang="en-US" dirty="0"/>
              <a:t>Secondary Material </a:t>
            </a:r>
            <a:r>
              <a:rPr lang="en-US" dirty="0" smtClean="0"/>
              <a:t>(</a:t>
            </a:r>
            <a:r>
              <a:rPr lang="en-US" dirty="0" err="1" smtClean="0"/>
              <a:t>HSM</a:t>
            </a:r>
            <a:r>
              <a:rPr lang="en-US" dirty="0" smtClean="0"/>
              <a:t>) </a:t>
            </a:r>
            <a:r>
              <a:rPr lang="en-US" dirty="0"/>
              <a:t>Rule</a:t>
            </a:r>
          </a:p>
          <a:p>
            <a:pPr marL="798513" lvl="1" indent="-336550"/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err="1" smtClean="0"/>
              <a:t>HSM</a:t>
            </a:r>
            <a:r>
              <a:rPr lang="en-US" dirty="0" smtClean="0"/>
              <a:t>?</a:t>
            </a:r>
            <a:endParaRPr lang="en-US" dirty="0"/>
          </a:p>
          <a:p>
            <a:pPr marL="798513" lvl="1" indent="-336550"/>
            <a:r>
              <a:rPr lang="en-US" dirty="0"/>
              <a:t>Refresher on the history of the </a:t>
            </a:r>
            <a:r>
              <a:rPr lang="en-US" dirty="0" err="1"/>
              <a:t>HSM</a:t>
            </a:r>
            <a:r>
              <a:rPr lang="en-US" dirty="0"/>
              <a:t> Rule</a:t>
            </a:r>
          </a:p>
          <a:p>
            <a:pPr marL="798513" lvl="1" indent="-336550"/>
            <a:r>
              <a:rPr lang="en-US" dirty="0" smtClean="0"/>
              <a:t>Elements of the </a:t>
            </a:r>
            <a:r>
              <a:rPr lang="en-US" dirty="0" err="1" smtClean="0"/>
              <a:t>HSM</a:t>
            </a:r>
            <a:r>
              <a:rPr lang="en-US" dirty="0" smtClean="0"/>
              <a:t> Rule</a:t>
            </a:r>
          </a:p>
          <a:p>
            <a:r>
              <a:rPr lang="en-US" dirty="0" smtClean="0"/>
              <a:t>Summary</a:t>
            </a:r>
          </a:p>
          <a:p>
            <a:pPr marL="798513" indent="-336550">
              <a:buSzPct val="85000"/>
              <a:buFont typeface="Wingdings 2" panose="05020102010507070707" pitchFamily="18" charset="2"/>
              <a:buChar char=""/>
            </a:pPr>
            <a:r>
              <a:rPr lang="en-US" dirty="0" smtClean="0"/>
              <a:t>How </a:t>
            </a:r>
            <a:r>
              <a:rPr lang="en-US" dirty="0"/>
              <a:t>does </a:t>
            </a:r>
            <a:r>
              <a:rPr lang="en-US" dirty="0" smtClean="0"/>
              <a:t>the </a:t>
            </a:r>
            <a:r>
              <a:rPr lang="en-US" dirty="0" err="1" smtClean="0"/>
              <a:t>HSM</a:t>
            </a:r>
            <a:r>
              <a:rPr lang="en-US" dirty="0" smtClean="0"/>
              <a:t> Rule </a:t>
            </a:r>
            <a:r>
              <a:rPr lang="en-US" dirty="0"/>
              <a:t>help </a:t>
            </a:r>
            <a:r>
              <a:rPr lang="en-US" dirty="0" smtClean="0"/>
              <a:t>Generators? 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EBF0B9-3B09-4E1F-8772-C13B05BBB09B}" type="slidenum">
              <a:rPr lang="en-US" altLang="en-US" smtClean="0">
                <a:solidFill>
                  <a:schemeClr val="bg1"/>
                </a:solidFill>
              </a:rPr>
              <a:pPr/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Verified Recycler Exclusion</a:t>
            </a:r>
            <a:br>
              <a:rPr lang="en-US" altLang="en-US" dirty="0" smtClean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§261.4(a)(</a:t>
            </a:r>
            <a:r>
              <a:rPr lang="en-US" sz="2400" dirty="0" smtClean="0"/>
              <a:t>24)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343400"/>
          </a:xfrm>
        </p:spPr>
        <p:txBody>
          <a:bodyPr/>
          <a:lstStyle/>
          <a:p>
            <a:pPr marL="457200" lvl="1" indent="-457200">
              <a:spcBef>
                <a:spcPts val="575"/>
              </a:spcBef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Generator must: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“Contain” </a:t>
            </a:r>
            <a:r>
              <a:rPr lang="en-US" dirty="0" err="1" smtClean="0"/>
              <a:t>HSM</a:t>
            </a:r>
            <a:r>
              <a:rPr lang="en-US" dirty="0" smtClean="0"/>
              <a:t> and not speculatively accumulated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/>
              <a:t>Notification Requirements (EPA 8700-12 </a:t>
            </a:r>
            <a:r>
              <a:rPr lang="en-US" dirty="0" smtClean="0"/>
              <a:t>Form) 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err="1" smtClean="0"/>
              <a:t>HSM</a:t>
            </a:r>
            <a:r>
              <a:rPr lang="en-US" dirty="0" smtClean="0"/>
              <a:t> sent to a verified recycler or RCRA Part B permitted facility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Maintain records of all off-site shipments (transporter, </a:t>
            </a:r>
            <a:r>
              <a:rPr lang="en-US" dirty="0" err="1" smtClean="0"/>
              <a:t>reclaimer</a:t>
            </a:r>
            <a:r>
              <a:rPr lang="en-US" dirty="0" smtClean="0"/>
              <a:t> &amp; quantity) and confirmation of receipt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Emergency preparedness and response</a:t>
            </a:r>
          </a:p>
          <a:p>
            <a:pPr marL="519113" lvl="1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Remanufacturing Exclusion</a:t>
            </a:r>
            <a:br>
              <a:rPr lang="en-US" altLang="en-US" dirty="0" smtClean="0"/>
            </a:br>
            <a:r>
              <a:rPr lang="en-US" sz="2400" dirty="0"/>
              <a:t>40 </a:t>
            </a:r>
            <a:r>
              <a:rPr lang="en-US" sz="2400" dirty="0" err="1"/>
              <a:t>CFR</a:t>
            </a:r>
            <a:r>
              <a:rPr lang="en-US" sz="2400" dirty="0"/>
              <a:t> §261.4(a)(</a:t>
            </a:r>
            <a:r>
              <a:rPr lang="en-US" sz="2400" dirty="0" smtClean="0"/>
              <a:t>27)</a:t>
            </a:r>
            <a:endParaRPr lang="en-US" altLang="en-US" sz="24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343400"/>
          </a:xfrm>
        </p:spPr>
        <p:txBody>
          <a:bodyPr/>
          <a:lstStyle/>
          <a:p>
            <a:r>
              <a:rPr lang="en-US" sz="2400" dirty="0" smtClean="0"/>
              <a:t>Encourages </a:t>
            </a:r>
            <a:r>
              <a:rPr lang="en-US" sz="2400" dirty="0"/>
              <a:t>the recycling of </a:t>
            </a:r>
            <a:r>
              <a:rPr lang="en-US" sz="2400" dirty="0" smtClean="0"/>
              <a:t>18 higher-value </a:t>
            </a:r>
            <a:r>
              <a:rPr lang="en-US" sz="2400" dirty="0"/>
              <a:t>hazardous spent </a:t>
            </a:r>
            <a:r>
              <a:rPr lang="en-US" sz="2400" dirty="0" smtClean="0"/>
              <a:t>solvents</a:t>
            </a:r>
          </a:p>
          <a:p>
            <a:pPr lvl="1"/>
            <a:r>
              <a:rPr lang="en-US" sz="2000" dirty="0" smtClean="0"/>
              <a:t>Used </a:t>
            </a:r>
            <a:r>
              <a:rPr lang="en-US" sz="2000" dirty="0"/>
              <a:t>for reacting, extracting</a:t>
            </a:r>
            <a:r>
              <a:rPr lang="en-US" sz="2000" dirty="0" smtClean="0"/>
              <a:t>, blending</a:t>
            </a:r>
            <a:r>
              <a:rPr lang="en-US" sz="2000" dirty="0"/>
              <a:t>, or purifying chemicals in the pharmaceutical, </a:t>
            </a:r>
            <a:r>
              <a:rPr lang="en-US" sz="2000" dirty="0" smtClean="0"/>
              <a:t>organic chemical</a:t>
            </a:r>
            <a:r>
              <a:rPr lang="en-US" sz="2000" dirty="0"/>
              <a:t>, plastics and resins, and the paint and coatings sectors</a:t>
            </a:r>
            <a:endParaRPr lang="en-US" sz="2000" dirty="0" smtClean="0"/>
          </a:p>
          <a:p>
            <a:pPr marL="457200" lvl="1" indent="-457200">
              <a:spcBef>
                <a:spcPts val="575"/>
              </a:spcBef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Both Generator and Remanufacturer must: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/>
              <a:t>Notification Requirements (EPA 8700-12 </a:t>
            </a:r>
            <a:r>
              <a:rPr lang="en-US" dirty="0" smtClean="0"/>
              <a:t>Form) 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Jointly develop a Remanufacturing Plan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Maintain records of shipments and confirmation of receipts</a:t>
            </a:r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Spent solvents  - managed in RCRA equivalent tanks or containers</a:t>
            </a:r>
            <a:endParaRPr lang="en-US" dirty="0"/>
          </a:p>
          <a:p>
            <a:pPr marL="746125" lvl="2" indent="-284163">
              <a:spcBef>
                <a:spcPts val="575"/>
              </a:spcBef>
              <a:buFont typeface="Wingdings 2" panose="05020102010507070707" pitchFamily="18" charset="2"/>
              <a:buChar char=""/>
              <a:defRPr/>
            </a:pPr>
            <a:r>
              <a:rPr lang="en-US" dirty="0" smtClean="0"/>
              <a:t>Not speculatively accumulated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>
          <a:xfrm>
            <a:off x="914400" y="4953000"/>
            <a:ext cx="7315200" cy="1066800"/>
          </a:xfrm>
        </p:spPr>
        <p:txBody>
          <a:bodyPr/>
          <a:lstStyle/>
          <a:p>
            <a:pPr algn="ctr"/>
            <a:r>
              <a:rPr lang="en-US" altLang="en-US" sz="4000" dirty="0" smtClean="0"/>
              <a:t>III. Summary </a:t>
            </a:r>
            <a:endParaRPr lang="en-US" altLang="en-US" sz="3200" dirty="0" smtClean="0"/>
          </a:p>
        </p:txBody>
      </p:sp>
      <p:grpSp>
        <p:nvGrpSpPr>
          <p:cNvPr id="27651" name="Group 21"/>
          <p:cNvGrpSpPr>
            <a:grpSpLocks/>
          </p:cNvGrpSpPr>
          <p:nvPr/>
        </p:nvGrpSpPr>
        <p:grpSpPr bwMode="auto">
          <a:xfrm>
            <a:off x="1220405" y="381000"/>
            <a:ext cx="6759575" cy="3835400"/>
            <a:chOff x="457200" y="152400"/>
            <a:chExt cx="7522210" cy="4292600"/>
          </a:xfrm>
        </p:grpSpPr>
        <p:pic>
          <p:nvPicPr>
            <p:cNvPr id="27652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28800"/>
              <a:ext cx="3370706" cy="261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52400"/>
              <a:ext cx="1828800" cy="236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828800"/>
              <a:ext cx="256921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886CA8-71BA-4374-A662-F592B62FE20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altLang="en-US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does the </a:t>
            </a:r>
            <a:r>
              <a:rPr lang="en-US" dirty="0" err="1" smtClean="0"/>
              <a:t>HSM</a:t>
            </a:r>
            <a:r>
              <a:rPr lang="en-US" dirty="0" smtClean="0"/>
              <a:t> rule help Generators?</a:t>
            </a:r>
          </a:p>
          <a:p>
            <a:pPr lvl="1">
              <a:defRPr/>
            </a:pPr>
            <a:r>
              <a:rPr lang="en-US" dirty="0" smtClean="0"/>
              <a:t>Allows new avenues to recycle </a:t>
            </a:r>
            <a:r>
              <a:rPr lang="en-US" dirty="0" err="1" smtClean="0"/>
              <a:t>HSM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 err="1" smtClean="0"/>
              <a:t>HSM</a:t>
            </a:r>
            <a:r>
              <a:rPr lang="en-US" dirty="0" smtClean="0"/>
              <a:t> is excluded as a solid waste it</a:t>
            </a:r>
            <a:r>
              <a:rPr lang="en-US" dirty="0"/>
              <a:t>: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Does not count toward generator status</a:t>
            </a:r>
          </a:p>
          <a:p>
            <a:pPr lvl="2">
              <a:defRPr/>
            </a:pPr>
            <a:r>
              <a:rPr lang="en-US" dirty="0" smtClean="0"/>
              <a:t>No annual reporting requirements</a:t>
            </a:r>
          </a:p>
          <a:p>
            <a:pPr lvl="1">
              <a:defRPr/>
            </a:pPr>
            <a:r>
              <a:rPr lang="en-US" dirty="0" smtClean="0"/>
              <a:t>Potentially reduces long-term liability</a:t>
            </a:r>
          </a:p>
          <a:p>
            <a:pPr>
              <a:defRPr/>
            </a:pPr>
            <a:r>
              <a:rPr lang="en-US" dirty="0" smtClean="0"/>
              <a:t>Document, document, document!!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6" descr="cradel to gr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90245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TCEQ </a:t>
            </a:r>
            <a:r>
              <a:rPr lang="en-US" dirty="0" err="1" smtClean="0"/>
              <a:t>HSM</a:t>
            </a:r>
            <a:r>
              <a:rPr lang="en-US" dirty="0" smtClean="0"/>
              <a:t> Notification of Intent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7F7A0-B55F-4661-AA29-4F52FB560BDD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900535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n-lt"/>
              </a:rPr>
              <a:t>Applies to: Generators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smtClean="0">
                <a:latin typeface="+mn-lt"/>
              </a:rPr>
              <a:t>Verified Recyclers</a:t>
            </a:r>
            <a:r>
              <a:rPr lang="en-US" sz="2600" dirty="0">
                <a:latin typeface="+mn-lt"/>
              </a:rPr>
              <a:t>, and </a:t>
            </a:r>
            <a:r>
              <a:rPr lang="en-US" sz="2600" dirty="0" smtClean="0">
                <a:latin typeface="+mn-lt"/>
              </a:rPr>
              <a:t>Intermediate Facilities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2422451"/>
            <a:ext cx="5029200" cy="3505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0AAAA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Required Forms:</a:t>
            </a:r>
          </a:p>
          <a:p>
            <a:pPr lvl="1"/>
            <a:r>
              <a:rPr lang="en-US" sz="2000" dirty="0" smtClean="0"/>
              <a:t>EPA Form 8700-12</a:t>
            </a:r>
          </a:p>
          <a:p>
            <a:pPr lvl="1"/>
            <a:r>
              <a:rPr lang="en-US" sz="2000" dirty="0" smtClean="0"/>
              <a:t>TCEQ Core Data Form</a:t>
            </a:r>
          </a:p>
          <a:p>
            <a:pPr lvl="1"/>
            <a:r>
              <a:rPr lang="en-US" sz="2000" dirty="0" smtClean="0"/>
              <a:t>Waste Permits Correspondence Cover Sheet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Where:</a:t>
            </a:r>
          </a:p>
          <a:p>
            <a:pPr marL="290513" indent="0">
              <a:buNone/>
            </a:pPr>
            <a:r>
              <a:rPr lang="en-US" sz="2000" dirty="0"/>
              <a:t>Texas Commission on Environmental Quality</a:t>
            </a:r>
          </a:p>
          <a:p>
            <a:pPr marL="290513" indent="0">
              <a:buNone/>
            </a:pPr>
            <a:r>
              <a:rPr lang="en-US" sz="2000" dirty="0"/>
              <a:t>Industrial and Hazardous Waste Permits Section</a:t>
            </a:r>
          </a:p>
          <a:p>
            <a:pPr marL="290513" indent="0">
              <a:buNone/>
            </a:pPr>
            <a:r>
              <a:rPr lang="en-US" sz="2000" dirty="0"/>
              <a:t>MC-130</a:t>
            </a:r>
          </a:p>
          <a:p>
            <a:pPr marL="290513" indent="0">
              <a:buNone/>
            </a:pPr>
            <a:r>
              <a:rPr lang="en-US" sz="2000" dirty="0"/>
              <a:t>PO Box 13087</a:t>
            </a:r>
          </a:p>
          <a:p>
            <a:pPr marL="290513" indent="0">
              <a:buNone/>
            </a:pPr>
            <a:r>
              <a:rPr lang="en-US" sz="2000" dirty="0"/>
              <a:t>Austin, Texas 78711-3087</a:t>
            </a:r>
            <a:endParaRPr lang="en-US" sz="2000" dirty="0" smtClean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191000" y="2422451"/>
            <a:ext cx="4572000" cy="3749749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0AAAA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0" y="2590800"/>
            <a:ext cx="3200400" cy="3243226"/>
            <a:chOff x="5495872" y="2547974"/>
            <a:chExt cx="3419528" cy="3319426"/>
          </a:xfrm>
        </p:grpSpPr>
        <p:pic>
          <p:nvPicPr>
            <p:cNvPr id="12" name="Picture 5" descr="TCEQ NOR Form 0002_Page_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872" y="2547974"/>
              <a:ext cx="1833563" cy="23732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TCEQ Core Data Form_Page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408" y="3352800"/>
              <a:ext cx="1941992" cy="2514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7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altLang="en-US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  <a:p>
            <a:pPr lvl="1">
              <a:defRPr/>
            </a:pPr>
            <a:r>
              <a:rPr lang="en-US" dirty="0" smtClean="0"/>
              <a:t>EPA Final Rule Summary: </a:t>
            </a:r>
            <a:br>
              <a:rPr lang="en-US" dirty="0" smtClean="0"/>
            </a:br>
            <a:r>
              <a:rPr lang="en-US" sz="1800" dirty="0" smtClean="0">
                <a:hlinkClick r:id="rId3"/>
              </a:rPr>
              <a:t>https://www.epa.gov/hwgenerators/final-rule-2015-definition-solid-waste-dsw</a:t>
            </a:r>
            <a:endParaRPr lang="en-US" sz="1800" dirty="0" smtClean="0"/>
          </a:p>
          <a:p>
            <a:pPr lvl="1">
              <a:defRPr/>
            </a:pPr>
            <a:r>
              <a:rPr lang="en-US" dirty="0" smtClean="0"/>
              <a:t>EPA 8700-12 Form: </a:t>
            </a:r>
            <a:br>
              <a:rPr lang="en-US" dirty="0" smtClean="0"/>
            </a:br>
            <a:r>
              <a:rPr lang="en-US" sz="2000" dirty="0" smtClean="0">
                <a:hlinkClick r:id="rId4"/>
              </a:rPr>
              <a:t>https://www.epa.gov/sites/production/files/2015-11/documents/notification_rcra_sutitle_c_activity_instructions_forms.pdf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List of Verified Recyclers:</a:t>
            </a:r>
            <a:br>
              <a:rPr lang="en-US" dirty="0" smtClean="0"/>
            </a:br>
            <a:r>
              <a:rPr lang="en-US" sz="1800" dirty="0" smtClean="0">
                <a:hlinkClick r:id="rId5"/>
              </a:rPr>
              <a:t>https://www.epa.gov/hwgenerators/list-facilities-have-notified-they-are-managing-under-2015-definition-solid-waste-dsw</a:t>
            </a:r>
            <a:endParaRPr lang="en-US" sz="1800" dirty="0" smtClean="0"/>
          </a:p>
          <a:p>
            <a:pPr lvl="2">
              <a:defRPr/>
            </a:pPr>
            <a:r>
              <a:rPr lang="en-US" sz="1800" dirty="0" smtClean="0"/>
              <a:t>TCEQ Final Rule allows transfer of </a:t>
            </a:r>
            <a:r>
              <a:rPr lang="en-US" sz="1800" dirty="0" err="1" smtClean="0"/>
              <a:t>HSM</a:t>
            </a:r>
            <a:r>
              <a:rPr lang="en-US" sz="1800" dirty="0" smtClean="0"/>
              <a:t> to Verified Recyclers outside Texas</a:t>
            </a:r>
          </a:p>
          <a:p>
            <a:pPr lvl="1">
              <a:defRPr/>
            </a:pPr>
            <a:r>
              <a:rPr lang="en-US" sz="2200" dirty="0" smtClean="0"/>
              <a:t>TCEQ </a:t>
            </a:r>
            <a:r>
              <a:rPr lang="en-US" sz="2200" dirty="0"/>
              <a:t>Website: </a:t>
            </a:r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www.tceq.texas.gov/permitting/waste_permits/ihw_permits/ihw_exemptions.html</a:t>
            </a:r>
            <a:r>
              <a:rPr lang="en-US" sz="18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RCRA &amp; DOT </a:t>
            </a:r>
            <a:r>
              <a:rPr lang="en-US" dirty="0" err="1" smtClean="0"/>
              <a:t>HazMat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7F7A0-B55F-4661-AA29-4F52FB560BDD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Where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2000" dirty="0">
                <a:latin typeface="+mn-lt"/>
              </a:rPr>
              <a:t> Downtown Club in </a:t>
            </a:r>
            <a:r>
              <a:rPr lang="en-US" sz="2000" dirty="0" smtClean="0">
                <a:latin typeface="+mn-lt"/>
              </a:rPr>
              <a:t>Houston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When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en-US" sz="2000" dirty="0" smtClean="0">
                <a:latin typeface="+mn-lt"/>
              </a:rPr>
              <a:t>September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smtClean="0">
                <a:latin typeface="+mn-lt"/>
              </a:rPr>
              <a:t>28 &amp; </a:t>
            </a:r>
            <a:r>
              <a:rPr lang="en-US" sz="2000" dirty="0">
                <a:latin typeface="+mn-lt"/>
              </a:rPr>
              <a:t>29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</a:t>
            </a:r>
            <a:endParaRPr lang="en-US" sz="2000" dirty="0" smtClean="0">
              <a:latin typeface="+mn-lt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Register: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hlinkClick r:id="rId3"/>
              </a:rPr>
              <a:t>https://www.wh-m.com/events/</a:t>
            </a:r>
            <a:r>
              <a:rPr lang="en-US" sz="2000" dirty="0" smtClean="0">
                <a:latin typeface="+mn-lt"/>
              </a:rPr>
              <a:t>  </a:t>
            </a:r>
            <a:endParaRPr lang="en-US" sz="2000" dirty="0">
              <a:latin typeface="+mn-lt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108251"/>
            <a:ext cx="4038600" cy="3505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0AAAA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RCRA 8-Hour Course Topics</a:t>
            </a:r>
          </a:p>
          <a:p>
            <a:pPr marL="29051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Waste identification and classification</a:t>
            </a:r>
          </a:p>
          <a:p>
            <a:pPr marL="290513" indent="-285750">
              <a:buFont typeface="Arial" panose="020B0604020202020204" pitchFamily="34" charset="0"/>
              <a:buChar char="•"/>
            </a:pPr>
            <a:r>
              <a:rPr lang="en-US" sz="2000" dirty="0"/>
              <a:t>Generator requirements </a:t>
            </a:r>
          </a:p>
          <a:p>
            <a:pPr marL="29051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Waste container handling, management and storage requirements</a:t>
            </a:r>
          </a:p>
          <a:p>
            <a:pPr marL="29051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Manifests and recordkeeping requirements</a:t>
            </a:r>
          </a:p>
          <a:p>
            <a:pPr marL="29051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Pollution prevention ideas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419600" y="3108251"/>
            <a:ext cx="4343400" cy="3749749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0AAAA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DOT </a:t>
            </a:r>
            <a:r>
              <a:rPr lang="en-US" sz="2000" b="1" dirty="0" err="1">
                <a:solidFill>
                  <a:schemeClr val="tx2"/>
                </a:solidFill>
              </a:rPr>
              <a:t>HazMat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4-Hour Course</a:t>
            </a:r>
          </a:p>
          <a:p>
            <a:pPr marL="285750" lvl="1" indent="-285750">
              <a:spcBef>
                <a:spcPts val="5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Function-Specific training to complete a hazardous waste manifest</a:t>
            </a:r>
          </a:p>
          <a:p>
            <a:pPr marL="285750" lvl="1" indent="-285750">
              <a:spcBef>
                <a:spcPts val="5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DOT Hazard Classification</a:t>
            </a:r>
          </a:p>
          <a:p>
            <a:pPr marL="285750" lvl="1" indent="-285750">
              <a:spcBef>
                <a:spcPts val="5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Proper shipping name and shipping papers</a:t>
            </a:r>
          </a:p>
          <a:p>
            <a:pPr marL="285750" lvl="1" indent="-285750">
              <a:spcBef>
                <a:spcPts val="5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Labeling, marking and packaging requirements</a:t>
            </a:r>
          </a:p>
          <a:p>
            <a:pPr marL="285750" lvl="1" indent="-285750">
              <a:spcBef>
                <a:spcPts val="5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Placarding and loading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1676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Hackberry </a:t>
            </a:r>
            <a:r>
              <a:rPr lang="en-US" sz="2000" dirty="0">
                <a:latin typeface="+mn-lt"/>
              </a:rPr>
              <a:t>Creek Country Club in </a:t>
            </a:r>
            <a:r>
              <a:rPr lang="en-US" sz="2000" dirty="0" smtClean="0">
                <a:latin typeface="+mn-lt"/>
              </a:rPr>
              <a:t>Dallas</a:t>
            </a:r>
            <a:r>
              <a:rPr lang="en-US" sz="2000" dirty="0">
                <a:latin typeface="+mn-lt"/>
              </a:rPr>
              <a:t> </a:t>
            </a:r>
          </a:p>
          <a:p>
            <a:r>
              <a:rPr lang="en-US" sz="2000" dirty="0" smtClean="0">
                <a:latin typeface="+mn-lt"/>
              </a:rPr>
              <a:t>September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smtClean="0">
                <a:latin typeface="+mn-lt"/>
              </a:rPr>
              <a:t>14 &amp; 15</a:t>
            </a:r>
            <a:r>
              <a:rPr lang="en-US" sz="2000" baseline="30000" dirty="0" smtClean="0">
                <a:latin typeface="+mn-lt"/>
              </a:rPr>
              <a:t>th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9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smtClean="0"/>
              <a:t>Questions??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C097B1-6CAE-4A8D-B4FC-4E11B029D3BF}" type="slidenum">
              <a:rPr lang="en-US" altLang="en-US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27</a:t>
            </a:fld>
            <a:endParaRPr lang="en-US" altLang="en-US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4212" name="Content Placeholder 7" descr="solvent 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57400"/>
            <a:ext cx="4722813" cy="3562350"/>
          </a:xfrm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10" descr="Guys working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Contact Information</a:t>
            </a:r>
          </a:p>
        </p:txBody>
      </p:sp>
      <p:pic>
        <p:nvPicPr>
          <p:cNvPr id="49155" name="Picture 6" descr="complia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3"/>
          <p:cNvSpPr txBox="1">
            <a:spLocks noChangeArrowheads="1"/>
          </p:cNvSpPr>
          <p:nvPr/>
        </p:nvSpPr>
        <p:spPr bwMode="auto">
          <a:xfrm>
            <a:off x="533400" y="1981200"/>
            <a:ext cx="441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Perpetua" panose="02020502060401020303" pitchFamily="18" charset="0"/>
              </a:rPr>
              <a:t>Heather Woodward, CHMM, REM</a:t>
            </a:r>
          </a:p>
          <a:p>
            <a:pPr eaLnBrk="1" hangingPunct="1"/>
            <a:r>
              <a:rPr lang="en-US" sz="2400" dirty="0" smtClean="0">
                <a:latin typeface="Perpetua" panose="02020502060401020303" pitchFamily="18" charset="0"/>
              </a:rPr>
              <a:t>Technical Director</a:t>
            </a:r>
            <a:endParaRPr lang="en-US" sz="2400" dirty="0">
              <a:latin typeface="Perpetua" panose="02020502060401020303" pitchFamily="18" charset="0"/>
            </a:endParaRPr>
          </a:p>
          <a:p>
            <a:pPr eaLnBrk="1" hangingPunct="1"/>
            <a:r>
              <a:rPr lang="en-US" sz="2400" dirty="0">
                <a:latin typeface="Perpetua" panose="02020502060401020303" pitchFamily="18" charset="0"/>
              </a:rPr>
              <a:t>W&amp;M Environmental Group, </a:t>
            </a:r>
            <a:r>
              <a:rPr lang="en-US" sz="2400" dirty="0" smtClean="0">
                <a:latin typeface="Perpetua" panose="02020502060401020303" pitchFamily="18" charset="0"/>
              </a:rPr>
              <a:t>LLC</a:t>
            </a:r>
            <a:endParaRPr lang="en-US" sz="2400" dirty="0">
              <a:latin typeface="Perpetua" panose="02020502060401020303" pitchFamily="18" charset="0"/>
            </a:endParaRPr>
          </a:p>
          <a:p>
            <a:pPr eaLnBrk="1" hangingPunct="1"/>
            <a:r>
              <a:rPr lang="en-US" sz="2400" dirty="0">
                <a:latin typeface="Perpetua" panose="02020502060401020303" pitchFamily="18" charset="0"/>
              </a:rPr>
              <a:t>972-516-0300</a:t>
            </a:r>
          </a:p>
          <a:p>
            <a:pPr eaLnBrk="1" hangingPunct="1"/>
            <a:r>
              <a:rPr lang="en-US" sz="2400" dirty="0">
                <a:latin typeface="Perpetua" panose="02020502060401020303" pitchFamily="18" charset="0"/>
                <a:hlinkClick r:id="rId5"/>
              </a:rPr>
              <a:t>hwoodward@wh-m.com</a:t>
            </a:r>
            <a:r>
              <a:rPr lang="en-US" sz="2400" dirty="0">
                <a:latin typeface="Perpetua" panose="02020502060401020303" pitchFamily="18" charset="0"/>
              </a:rPr>
              <a:t> </a:t>
            </a:r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49157" name="Picture 9" descr="Wetlands2x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86CA8-71BA-4374-A662-F592B62FE202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2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>
          <a:xfrm>
            <a:off x="914400" y="4953000"/>
            <a:ext cx="7315200" cy="1066800"/>
          </a:xfrm>
        </p:spPr>
        <p:txBody>
          <a:bodyPr/>
          <a:lstStyle/>
          <a:p>
            <a:pPr algn="ctr"/>
            <a:r>
              <a:rPr lang="en-US" altLang="en-US" sz="4000" dirty="0" smtClean="0"/>
              <a:t>I. Introduction </a:t>
            </a:r>
            <a:br>
              <a:rPr lang="en-US" altLang="en-US" sz="4000" dirty="0" smtClean="0"/>
            </a:br>
            <a:r>
              <a:rPr lang="en-US" altLang="en-US" sz="3200" dirty="0" smtClean="0"/>
              <a:t>Solid Waste Definition Refresher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886CA8-71BA-4374-A662-F592B62FE20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71600" y="609600"/>
            <a:ext cx="6502960" cy="3718560"/>
            <a:chOff x="1650440" y="685800"/>
            <a:chExt cx="6502960" cy="3718560"/>
          </a:xfrm>
        </p:grpSpPr>
        <p:pic>
          <p:nvPicPr>
            <p:cNvPr id="11" name="Picture 8" descr="dumping_219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692" y="2590800"/>
              <a:ext cx="2086708" cy="18135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hwoodward\AppData\Local\Microsoft\Windows\Temporary Internet Files\Content.IE5\FO5OMZAS\MP900289825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440" y="685800"/>
              <a:ext cx="2533012" cy="16764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92" y="1676400"/>
              <a:ext cx="2157573" cy="16002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904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2864081"/>
              </p:ext>
            </p:extLst>
          </p:nvPr>
        </p:nvGraphicFramePr>
        <p:xfrm>
          <a:off x="304800" y="228600"/>
          <a:ext cx="8562975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04800" y="1791092"/>
            <a:ext cx="8534400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866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+mn-lt"/>
              </a:rPr>
              <a:t>Not Subject to RCRA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175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+mn-lt"/>
              </a:rPr>
              <a:t>Subject to RCRA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15200" y="1447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15200" y="1828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886CA8-71BA-4374-A662-F592B62FE20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5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Definition of Solid Waste (</a:t>
            </a:r>
            <a:r>
              <a:rPr lang="en-US" altLang="en-US" dirty="0" err="1" smtClean="0"/>
              <a:t>DSW</a:t>
            </a:r>
            <a:r>
              <a:rPr lang="en-US" altLang="en-US" dirty="0" smtClean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39624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 1 - Solid Waste?</a:t>
            </a:r>
          </a:p>
          <a:p>
            <a:pPr lvl="1">
              <a:defRPr/>
            </a:pPr>
            <a:r>
              <a:rPr lang="en-US" dirty="0" smtClean="0"/>
              <a:t>Solid waste (40 </a:t>
            </a:r>
            <a:r>
              <a:rPr lang="en-US" dirty="0" err="1" smtClean="0"/>
              <a:t>CFR</a:t>
            </a:r>
            <a:r>
              <a:rPr lang="en-US" dirty="0" smtClean="0"/>
              <a:t> §261.2) any discarded material that is not excluded by §261.4(a) </a:t>
            </a:r>
          </a:p>
          <a:p>
            <a:pPr lvl="1">
              <a:defRPr/>
            </a:pPr>
            <a:r>
              <a:rPr lang="en-US" dirty="0" smtClean="0"/>
              <a:t>Discarded Material – any material which is abandoned, recycled, inherently waste-like, or military munition</a:t>
            </a:r>
          </a:p>
        </p:txBody>
      </p:sp>
      <p:pic>
        <p:nvPicPr>
          <p:cNvPr id="37892" name="Picture 7" descr="40cfr260 App I Fig 1 Solid Was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5538" y="2024063"/>
            <a:ext cx="3616325" cy="37242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2FE3-C06B-46D7-BAAD-4E780F9463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smtClean="0"/>
              <a:t>Solid Waste Determination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 1 – Solid Waste?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sz="2800" dirty="0" smtClean="0"/>
              <a:t>§</a:t>
            </a:r>
            <a:r>
              <a:rPr lang="en-US" dirty="0" smtClean="0"/>
              <a:t>261.4(a) – Solid Waste Exclusions</a:t>
            </a:r>
          </a:p>
          <a:p>
            <a:pPr lvl="2">
              <a:defRPr/>
            </a:pPr>
            <a:r>
              <a:rPr lang="en-US" dirty="0"/>
              <a:t>(1) – (22) – various exclusions including CWA discharges, closed-loop recycling, scrap metal, </a:t>
            </a:r>
            <a:r>
              <a:rPr lang="en-US" dirty="0" smtClean="0"/>
              <a:t>solvent-contaminated reusable wipes, etc.</a:t>
            </a:r>
          </a:p>
          <a:p>
            <a:pPr lvl="2">
              <a:defRPr/>
            </a:pPr>
            <a:r>
              <a:rPr lang="en-US" i="1" dirty="0" smtClean="0">
                <a:solidFill>
                  <a:srgbClr val="FF0000"/>
                </a:solidFill>
              </a:rPr>
              <a:t>(23), (24), (27) – Hazardous Secondary Material (</a:t>
            </a:r>
            <a:r>
              <a:rPr lang="en-US" i="1" dirty="0" err="1" smtClean="0">
                <a:solidFill>
                  <a:srgbClr val="FF0000"/>
                </a:solidFill>
              </a:rPr>
              <a:t>HSM</a:t>
            </a:r>
            <a:r>
              <a:rPr lang="en-US" i="1" dirty="0" smtClean="0">
                <a:solidFill>
                  <a:srgbClr val="FF0000"/>
                </a:solidFill>
              </a:rPr>
              <a:t>) rule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/>
              <a:t>§261.2(e) Materials not solid waste when recycled by being:</a:t>
            </a:r>
          </a:p>
          <a:p>
            <a:pPr lvl="2">
              <a:defRPr/>
            </a:pPr>
            <a:r>
              <a:rPr lang="en-US" dirty="0"/>
              <a:t>Used or reused as ingredients in an industrial process to make a product, provided the materials are not being reclaimed</a:t>
            </a:r>
          </a:p>
          <a:p>
            <a:pPr lvl="2">
              <a:defRPr/>
            </a:pPr>
            <a:r>
              <a:rPr lang="en-US" dirty="0"/>
              <a:t>Used or reused as effective substitute for commercial products; or</a:t>
            </a:r>
          </a:p>
          <a:p>
            <a:pPr lvl="2">
              <a:defRPr/>
            </a:pPr>
            <a:r>
              <a:rPr lang="en-US" dirty="0"/>
              <a:t>Returned to original process as a feedstock substitute</a:t>
            </a:r>
          </a:p>
          <a:p>
            <a:pPr lvl="1">
              <a:defRPr/>
            </a:pPr>
            <a:r>
              <a:rPr lang="en-US" dirty="0"/>
              <a:t>§261.2(f) – must document  that there is a known market if sold back into the </a:t>
            </a:r>
            <a:r>
              <a:rPr lang="en-US" dirty="0" smtClean="0"/>
              <a:t>market</a:t>
            </a:r>
            <a:endParaRPr lang="en-US" sz="2800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" y="736600"/>
          <a:ext cx="8610600" cy="5470674"/>
        </p:xfrm>
        <a:graphic>
          <a:graphicData uri="http://schemas.openxmlformats.org/drawingml/2006/table">
            <a:tbl>
              <a:tblPr/>
              <a:tblGrid>
                <a:gridCol w="3352800"/>
                <a:gridCol w="1295400"/>
                <a:gridCol w="1295400"/>
                <a:gridCol w="1371600"/>
                <a:gridCol w="1295400"/>
              </a:tblGrid>
              <a:tr h="10667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/>
                        <a:t>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261.2 Table 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 constituting disposal (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261.2(c)(1))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Energy recovery/ fuel (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261.2(c)(2))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Reclamation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261.2(c)(3))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Speculative accumulation (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261.2(c)(4))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Spent Materials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Sludges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(listed in 40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Part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261.31 or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Sludges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exhibiting a characteristic of hazardous waste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—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By-products (listed in 40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261.31 or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By-products exhibiting a characteristic of hazardous waste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—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Commercial chemical products listed in 40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261.33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—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—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9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Scrap metal other than excluded scrap metal (see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261.1(c)(9))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*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290">
                <a:tc gridSpan="5">
                  <a:txBody>
                    <a:bodyPr/>
                    <a:lstStyle/>
                    <a:p>
                      <a:pPr marL="457200" marR="0" lvl="0" indent="-457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635000" marR="0" lvl="0" indent="-635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NOTE:  The terms ‘‘spent materials,’’ ‘‘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sludges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,’’ ‘‘by-products,’’ and ‘‘scrap metal’’ and  ‘‘processed scrap metal’’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are defined in </a:t>
                      </a:r>
                      <a:r>
                        <a:rPr lang="en-US" sz="1600" dirty="0" smtClean="0"/>
                        <a:t>§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261.1.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28600"/>
            <a:ext cx="861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6400" lvl="1" indent="-406400" algn="ctr" eaLnBrk="0" hangingPunct="0">
              <a:buClr>
                <a:schemeClr val="accent5">
                  <a:lumMod val="75000"/>
                </a:schemeClr>
              </a:buClr>
              <a:defRPr/>
            </a:pPr>
            <a:r>
              <a:rPr lang="en-US" sz="2400" dirty="0">
                <a:latin typeface="+mn-lt"/>
                <a:cs typeface="+mn-cs"/>
              </a:rPr>
              <a:t>Materials </a:t>
            </a:r>
            <a:r>
              <a:rPr lang="en-US" sz="2400" u="sng" dirty="0">
                <a:latin typeface="+mn-lt"/>
                <a:cs typeface="+mn-cs"/>
              </a:rPr>
              <a:t>ARE</a:t>
            </a:r>
            <a:r>
              <a:rPr lang="en-US" sz="2400" dirty="0">
                <a:latin typeface="+mn-lt"/>
                <a:cs typeface="+mn-cs"/>
              </a:rPr>
              <a:t> solid wastes if recycled when “*” in </a:t>
            </a:r>
            <a:r>
              <a:rPr lang="en-US" sz="2400" dirty="0" smtClean="0">
                <a:latin typeface="+mn-lt"/>
                <a:cs typeface="+mn-cs"/>
              </a:rPr>
              <a:t>§261.2 </a:t>
            </a:r>
            <a:r>
              <a:rPr lang="en-US" sz="2400" dirty="0">
                <a:latin typeface="+mn-lt"/>
                <a:cs typeface="+mn-cs"/>
              </a:rPr>
              <a:t>Table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E9748-003B-4EF2-924A-5BD563D082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382000" cy="1066800"/>
          </a:xfrm>
        </p:spPr>
        <p:txBody>
          <a:bodyPr/>
          <a:lstStyle/>
          <a:p>
            <a:pPr algn="ctr"/>
            <a:r>
              <a:rPr lang="en-US" altLang="en-US" sz="4000" dirty="0" smtClean="0"/>
              <a:t>II. Hazardous Secondary Material Rule</a:t>
            </a:r>
            <a:endParaRPr lang="en-US" alt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886CA8-71BA-4374-A662-F592B62FE20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0" name="Picture 7" descr="C:\Users\hwoodward\AppData\Local\Microsoft\Windows\Temporary Internet Files\Content.IE5\FO5OMZAS\MC9000184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64685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r>
              <a:rPr lang="en-US" altLang="en-US" dirty="0" err="1" smtClean="0">
                <a:latin typeface="Franklin Gothic Book" panose="020B0503020102020204" pitchFamily="34" charset="0"/>
              </a:rPr>
              <a:t>DSW</a:t>
            </a:r>
            <a:r>
              <a:rPr lang="en-US" altLang="en-US" dirty="0" smtClean="0">
                <a:latin typeface="Franklin Gothic Book" panose="020B0503020102020204" pitchFamily="34" charset="0"/>
              </a:rPr>
              <a:t> </a:t>
            </a:r>
            <a:r>
              <a:rPr lang="en-US" altLang="en-US" dirty="0" err="1" smtClean="0">
                <a:latin typeface="Franklin Gothic Book" panose="020B0503020102020204" pitchFamily="34" charset="0"/>
              </a:rPr>
              <a:t>HSM</a:t>
            </a:r>
            <a:r>
              <a:rPr lang="en-US" altLang="en-US" dirty="0" smtClean="0">
                <a:latin typeface="Franklin Gothic Book" panose="020B0503020102020204" pitchFamily="34" charset="0"/>
              </a:rPr>
              <a:t> Rule</a:t>
            </a: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2FEF-B8AE-4138-8E80-36B9DDD851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57200" y="17526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0AAAA"/>
              </a:buClr>
              <a:buSzPct val="85000"/>
              <a:buFont typeface="Wingdings 2" panose="05020102010507070707" pitchFamily="18" charset="2"/>
              <a:buChar char="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SzPct val="80000"/>
              <a:buFont typeface="Wingdings 2" panose="05020102010507070707" pitchFamily="18" charset="2"/>
              <a:buChar char="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D147"/>
              </a:buClr>
              <a:buChar char="o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  <a:latin typeface="Perpetua" panose="02020502060401020303" pitchFamily="18" charset="0"/>
              </a:rPr>
              <a:t>Definition of Solid Waste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Perpetua" panose="02020502060401020303" pitchFamily="18" charset="0"/>
              </a:rPr>
              <a:t>HSM</a:t>
            </a:r>
            <a:r>
              <a:rPr lang="en-US" altLang="en-US" sz="2800" b="1" dirty="0" smtClean="0">
                <a:solidFill>
                  <a:schemeClr val="tx2"/>
                </a:solidFill>
                <a:latin typeface="Perpetua" panose="02020502060401020303" pitchFamily="18" charset="0"/>
              </a:rPr>
              <a:t> Rule - A Brief </a:t>
            </a:r>
            <a:r>
              <a:rPr lang="en-US" altLang="en-US" sz="2800" b="1" dirty="0">
                <a:solidFill>
                  <a:schemeClr val="tx2"/>
                </a:solidFill>
                <a:latin typeface="Perpetua" panose="02020502060401020303" pitchFamily="18" charset="0"/>
              </a:rPr>
              <a:t>H</a:t>
            </a:r>
            <a:r>
              <a:rPr lang="en-US" altLang="en-US" sz="2800" b="1" dirty="0" smtClean="0">
                <a:solidFill>
                  <a:schemeClr val="tx2"/>
                </a:solidFill>
                <a:latin typeface="Perpetua" panose="02020502060401020303" pitchFamily="18" charset="0"/>
              </a:rPr>
              <a:t>istory</a:t>
            </a:r>
          </a:p>
          <a:p>
            <a:pPr marL="338138" indent="-338138" eaLnBrk="1" hangingPunct="1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"/>
            </a:pPr>
            <a:r>
              <a:rPr lang="en-US" altLang="en-US" sz="2000" dirty="0" smtClean="0">
                <a:latin typeface="Perpetua" panose="02020502060401020303" pitchFamily="18" charset="0"/>
              </a:rPr>
              <a:t>2008 – EPA originally finalized 40 </a:t>
            </a:r>
            <a:r>
              <a:rPr lang="en-US" altLang="en-US" sz="2000" dirty="0" err="1" smtClean="0">
                <a:latin typeface="Perpetua" panose="02020502060401020303" pitchFamily="18" charset="0"/>
              </a:rPr>
              <a:t>CFR</a:t>
            </a:r>
            <a:r>
              <a:rPr lang="en-US" altLang="en-US" sz="2000" dirty="0" smtClean="0">
                <a:latin typeface="Perpetua" panose="02020502060401020303" pitchFamily="18" charset="0"/>
              </a:rPr>
              <a:t> §261.4(a)(23)-(25)</a:t>
            </a:r>
          </a:p>
          <a:p>
            <a:pPr marL="1004888" lvl="1" indent="-457200" eaLnBrk="1" hangingPunct="1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Perpetua" panose="02020502060401020303" pitchFamily="18" charset="0"/>
              </a:rPr>
              <a:t>Not adopted by most states (Texas </a:t>
            </a:r>
            <a:r>
              <a:rPr lang="en-US" altLang="en-US" sz="1800" dirty="0" smtClean="0">
                <a:latin typeface="Perpetua" panose="02020502060401020303" pitchFamily="18" charset="0"/>
              </a:rPr>
              <a:t>included)</a:t>
            </a:r>
          </a:p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"/>
            </a:pPr>
            <a:r>
              <a:rPr lang="en-US" altLang="en-US" sz="2000" dirty="0" smtClean="0">
                <a:latin typeface="Perpetua" panose="02020502060401020303" pitchFamily="18" charset="0"/>
              </a:rPr>
              <a:t>2011 – EPA Proposed changes to the </a:t>
            </a:r>
            <a:r>
              <a:rPr lang="en-US" altLang="en-US" sz="2000" dirty="0" err="1" smtClean="0">
                <a:latin typeface="Perpetua" panose="02020502060401020303" pitchFamily="18" charset="0"/>
              </a:rPr>
              <a:t>DSW</a:t>
            </a:r>
            <a:r>
              <a:rPr lang="en-US" altLang="en-US" sz="2000" dirty="0" smtClean="0">
                <a:latin typeface="Perpetua" panose="02020502060401020303" pitchFamily="18" charset="0"/>
              </a:rPr>
              <a:t> </a:t>
            </a:r>
            <a:r>
              <a:rPr lang="en-US" altLang="en-US" sz="2000" dirty="0" err="1" smtClean="0">
                <a:latin typeface="Perpetua" panose="02020502060401020303" pitchFamily="18" charset="0"/>
              </a:rPr>
              <a:t>HSM</a:t>
            </a:r>
            <a:r>
              <a:rPr lang="en-US" altLang="en-US" sz="2000" dirty="0" smtClean="0">
                <a:latin typeface="Perpetua" panose="02020502060401020303" pitchFamily="18" charset="0"/>
              </a:rPr>
              <a:t> rule – never finalized</a:t>
            </a:r>
          </a:p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"/>
            </a:pPr>
            <a:r>
              <a:rPr lang="en-US" altLang="en-US" sz="2000" dirty="0" smtClean="0">
                <a:latin typeface="Perpetua" panose="02020502060401020303" pitchFamily="18" charset="0"/>
              </a:rPr>
              <a:t>2015 – EPA modified </a:t>
            </a:r>
            <a:r>
              <a:rPr lang="en-US" altLang="en-US" sz="2000" dirty="0" err="1" smtClean="0">
                <a:latin typeface="Perpetua" panose="02020502060401020303" pitchFamily="18" charset="0"/>
              </a:rPr>
              <a:t>DSW</a:t>
            </a:r>
            <a:r>
              <a:rPr lang="en-US" altLang="en-US" sz="2000" dirty="0" smtClean="0">
                <a:latin typeface="Perpetua" panose="02020502060401020303" pitchFamily="18" charset="0"/>
              </a:rPr>
              <a:t> </a:t>
            </a:r>
            <a:r>
              <a:rPr lang="en-US" altLang="en-US" sz="2000" dirty="0" err="1" smtClean="0">
                <a:latin typeface="Perpetua" panose="02020502060401020303" pitchFamily="18" charset="0"/>
              </a:rPr>
              <a:t>HSM</a:t>
            </a:r>
            <a:r>
              <a:rPr lang="en-US" altLang="en-US" sz="2000" dirty="0" smtClean="0">
                <a:latin typeface="Perpetua" panose="02020502060401020303" pitchFamily="18" charset="0"/>
              </a:rPr>
              <a:t> Rule  </a:t>
            </a:r>
          </a:p>
          <a:p>
            <a:pPr marL="890588" lvl="1" indent="-342900" eaLnBrk="1" hangingPunct="1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Perpetua" panose="02020502060401020303" pitchFamily="18" charset="0"/>
              </a:rPr>
              <a:t>40 </a:t>
            </a:r>
            <a:r>
              <a:rPr lang="en-US" altLang="en-US" sz="1800" dirty="0" err="1">
                <a:latin typeface="Perpetua" panose="02020502060401020303" pitchFamily="18" charset="0"/>
              </a:rPr>
              <a:t>CFR</a:t>
            </a:r>
            <a:r>
              <a:rPr lang="en-US" altLang="en-US" sz="1800" dirty="0">
                <a:latin typeface="Perpetua" panose="02020502060401020303" pitchFamily="18" charset="0"/>
              </a:rPr>
              <a:t> §261.4(a)(23</a:t>
            </a:r>
            <a:r>
              <a:rPr lang="en-US" altLang="en-US" sz="1800" dirty="0" smtClean="0">
                <a:latin typeface="Perpetua" panose="02020502060401020303" pitchFamily="18" charset="0"/>
              </a:rPr>
              <a:t>), (24), removed (25) and added (27)</a:t>
            </a:r>
          </a:p>
          <a:p>
            <a:pPr marL="890588" lvl="1" indent="-342900" eaLnBrk="1" hangingPunct="1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Perpetua" panose="02020502060401020303" pitchFamily="18" charset="0"/>
              </a:rPr>
              <a:t>Final January 15, 2015 and effective July 15, 2015</a:t>
            </a:r>
          </a:p>
          <a:p>
            <a:pPr marL="346075" indent="-346075" eaLnBrk="1" hangingPunct="1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"/>
            </a:pPr>
            <a:r>
              <a:rPr lang="en-US" altLang="en-US" sz="2000" dirty="0">
                <a:latin typeface="Perpetua" panose="02020502060401020303" pitchFamily="18" charset="0"/>
              </a:rPr>
              <a:t>TCEQ </a:t>
            </a:r>
            <a:r>
              <a:rPr lang="en-US" altLang="en-US" sz="2000" dirty="0" smtClean="0">
                <a:latin typeface="Perpetua" panose="02020502060401020303" pitchFamily="18" charset="0"/>
              </a:rPr>
              <a:t>made changes </a:t>
            </a:r>
            <a:r>
              <a:rPr lang="en-US" altLang="en-US" sz="2000" dirty="0">
                <a:latin typeface="Perpetua" panose="02020502060401020303" pitchFamily="18" charset="0"/>
              </a:rPr>
              <a:t>to 30 </a:t>
            </a:r>
            <a:r>
              <a:rPr lang="en-US" altLang="en-US" sz="2000" dirty="0" err="1">
                <a:latin typeface="Perpetua" panose="02020502060401020303" pitchFamily="18" charset="0"/>
              </a:rPr>
              <a:t>TAC</a:t>
            </a:r>
            <a:r>
              <a:rPr lang="en-US" altLang="en-US" sz="2000" dirty="0">
                <a:latin typeface="Perpetua" panose="02020502060401020303" pitchFamily="18" charset="0"/>
              </a:rPr>
              <a:t> §335 to adopt 2015 </a:t>
            </a:r>
            <a:r>
              <a:rPr lang="en-US" altLang="en-US" sz="2000" dirty="0" err="1">
                <a:latin typeface="Perpetua" panose="02020502060401020303" pitchFamily="18" charset="0"/>
              </a:rPr>
              <a:t>DSW</a:t>
            </a:r>
            <a:r>
              <a:rPr lang="en-US" altLang="en-US" sz="2000" dirty="0">
                <a:latin typeface="Perpetua" panose="02020502060401020303" pitchFamily="18" charset="0"/>
              </a:rPr>
              <a:t> </a:t>
            </a:r>
            <a:r>
              <a:rPr lang="en-US" altLang="en-US" sz="2000" dirty="0" err="1">
                <a:latin typeface="Perpetua" panose="02020502060401020303" pitchFamily="18" charset="0"/>
              </a:rPr>
              <a:t>HSM</a:t>
            </a:r>
            <a:r>
              <a:rPr lang="en-US" altLang="en-US" sz="2000" dirty="0">
                <a:latin typeface="Perpetua" panose="02020502060401020303" pitchFamily="18" charset="0"/>
              </a:rPr>
              <a:t> </a:t>
            </a:r>
            <a:r>
              <a:rPr lang="en-US" altLang="en-US" sz="2000" dirty="0" smtClean="0">
                <a:latin typeface="Perpetua" panose="02020502060401020303" pitchFamily="18" charset="0"/>
              </a:rPr>
              <a:t/>
            </a:r>
            <a:br>
              <a:rPr lang="en-US" altLang="en-US" sz="2000" dirty="0" smtClean="0">
                <a:latin typeface="Perpetua" panose="02020502060401020303" pitchFamily="18" charset="0"/>
              </a:rPr>
            </a:br>
            <a:r>
              <a:rPr lang="en-US" altLang="en-US" sz="1800" i="1" dirty="0" smtClean="0">
                <a:latin typeface="Perpetua" panose="02020502060401020303" pitchFamily="18" charset="0"/>
              </a:rPr>
              <a:t>(</a:t>
            </a:r>
            <a:r>
              <a:rPr lang="en-US" altLang="en-US" sz="1800" i="1" dirty="0">
                <a:latin typeface="Perpetua" panose="02020502060401020303" pitchFamily="18" charset="0"/>
              </a:rPr>
              <a:t>and other regulations not included in this presentation) </a:t>
            </a:r>
          </a:p>
          <a:p>
            <a:pPr marL="1004888" lvl="1" indent="-457200" eaLnBrk="1" hangingPunct="1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Perpetua" panose="02020502060401020303" pitchFamily="18" charset="0"/>
              </a:rPr>
              <a:t>30 </a:t>
            </a:r>
            <a:r>
              <a:rPr lang="en-US" altLang="en-US" sz="1800" dirty="0" err="1" smtClean="0">
                <a:latin typeface="Perpetua" panose="02020502060401020303" pitchFamily="18" charset="0"/>
              </a:rPr>
              <a:t>TAC</a:t>
            </a:r>
            <a:r>
              <a:rPr lang="en-US" altLang="en-US" sz="1800" dirty="0" smtClean="0">
                <a:latin typeface="Perpetua" panose="02020502060401020303" pitchFamily="18" charset="0"/>
              </a:rPr>
              <a:t> §335.26 a</a:t>
            </a:r>
            <a:r>
              <a:rPr lang="en-US" altLang="en-US" sz="1800" dirty="0" smtClean="0">
                <a:latin typeface="Perpetua" panose="02020502060401020303" pitchFamily="18" charset="0"/>
              </a:rPr>
              <a:t>dopts </a:t>
            </a:r>
            <a:r>
              <a:rPr lang="en-US" altLang="en-US" sz="1800" dirty="0">
                <a:latin typeface="Perpetua" panose="02020502060401020303" pitchFamily="18" charset="0"/>
              </a:rPr>
              <a:t>40 </a:t>
            </a:r>
            <a:r>
              <a:rPr lang="en-US" altLang="en-US" sz="1800" dirty="0" err="1">
                <a:latin typeface="Perpetua" panose="02020502060401020303" pitchFamily="18" charset="0"/>
              </a:rPr>
              <a:t>CFR</a:t>
            </a:r>
            <a:r>
              <a:rPr lang="en-US" altLang="en-US" sz="1800" dirty="0">
                <a:latin typeface="Perpetua" panose="02020502060401020303" pitchFamily="18" charset="0"/>
              </a:rPr>
              <a:t> §261.4(a)(23), (24), and (27) by </a:t>
            </a:r>
            <a:r>
              <a:rPr lang="en-US" altLang="en-US" sz="1800" dirty="0" smtClean="0">
                <a:latin typeface="Perpetua" panose="02020502060401020303" pitchFamily="18" charset="0"/>
              </a:rPr>
              <a:t>reference </a:t>
            </a:r>
            <a:endParaRPr lang="en-US" altLang="en-US" sz="1800" dirty="0">
              <a:latin typeface="Perpetua" panose="02020502060401020303" pitchFamily="18" charset="0"/>
            </a:endParaRPr>
          </a:p>
          <a:p>
            <a:pPr marL="1004888" lvl="1" indent="-457200" eaLnBrk="1" hangingPunct="1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Perpetua" panose="02020502060401020303" pitchFamily="18" charset="0"/>
              </a:rPr>
              <a:t>Effective June </a:t>
            </a:r>
            <a:r>
              <a:rPr lang="en-US" altLang="en-US" sz="1800" dirty="0">
                <a:latin typeface="Perpetua" panose="02020502060401020303" pitchFamily="18" charset="0"/>
              </a:rPr>
              <a:t>16, </a:t>
            </a:r>
            <a:r>
              <a:rPr lang="en-US" altLang="en-US" sz="1800" dirty="0" smtClean="0">
                <a:latin typeface="Perpetua" panose="02020502060401020303" pitchFamily="18" charset="0"/>
              </a:rPr>
              <a:t>2016</a:t>
            </a:r>
            <a:endParaRPr lang="en-US" altLang="en-US" sz="1800" dirty="0">
              <a:latin typeface="Perpetua" panose="02020502060401020303" pitchFamily="18" charset="0"/>
            </a:endParaRPr>
          </a:p>
          <a:p>
            <a:pPr marL="890588" lvl="1" indent="-342900" eaLnBrk="1" hangingPunct="1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altLang="en-US" sz="2000" dirty="0" smtClean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000000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000000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SPCC Plan Presentation 4-26-10 final</Template>
  <TotalTime>9405</TotalTime>
  <Words>1739</Words>
  <Application>Microsoft Office PowerPoint</Application>
  <PresentationFormat>On-screen Show (4:3)</PresentationFormat>
  <Paragraphs>347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Courier New</vt:lpstr>
      <vt:lpstr>Franklin Gothic Book</vt:lpstr>
      <vt:lpstr>Perpetua</vt:lpstr>
      <vt:lpstr>Wingdings</vt:lpstr>
      <vt:lpstr>Wingdings 2</vt:lpstr>
      <vt:lpstr>Equity</vt:lpstr>
      <vt:lpstr>1_Equity</vt:lpstr>
      <vt:lpstr>Solid and Hazardous Waste - New Hazardous Secondary Material Rule </vt:lpstr>
      <vt:lpstr>Agenda</vt:lpstr>
      <vt:lpstr>I. Introduction  Solid Waste Definition Refresher</vt:lpstr>
      <vt:lpstr>PowerPoint Presentation</vt:lpstr>
      <vt:lpstr>Definition of Solid Waste (DSW)</vt:lpstr>
      <vt:lpstr>Solid Waste Determination</vt:lpstr>
      <vt:lpstr>PowerPoint Presentation</vt:lpstr>
      <vt:lpstr>II. Hazardous Secondary Material Rule</vt:lpstr>
      <vt:lpstr>DSW HSM Rule</vt:lpstr>
      <vt:lpstr>What is a HSM?</vt:lpstr>
      <vt:lpstr>PowerPoint Presentation</vt:lpstr>
      <vt:lpstr>HSM - the Caveats</vt:lpstr>
      <vt:lpstr>Legitimate Recycling Provision 40 CFR §260.43</vt:lpstr>
      <vt:lpstr>Legitimate Recycling Provision 40 CFR §260.43</vt:lpstr>
      <vt:lpstr>Legitimate Recycling Provision 40 CFR §260.43</vt:lpstr>
      <vt:lpstr>Generator-Controlled Exclusion 40 CFR §261.4(a)(23)</vt:lpstr>
      <vt:lpstr>Generator-Controlled Exclusion 40 CFR §261.4(a)(23)</vt:lpstr>
      <vt:lpstr>Verified Recycler Exclusion 40 CFR §261.4(a)(24)</vt:lpstr>
      <vt:lpstr>Verified Recycler Exclusion 40 CFR §261.4(a)(24)</vt:lpstr>
      <vt:lpstr>Verified Recycler Exclusion 40 CFR §261.4(a)(24)</vt:lpstr>
      <vt:lpstr>Remanufacturing Exclusion 40 CFR §261.4(a)(27)</vt:lpstr>
      <vt:lpstr>III. Summary </vt:lpstr>
      <vt:lpstr>Summary</vt:lpstr>
      <vt:lpstr>TCEQ HSM Notification of Intent</vt:lpstr>
      <vt:lpstr>Summary</vt:lpstr>
      <vt:lpstr>Upcoming RCRA &amp; DOT HazMat Class</vt:lpstr>
      <vt:lpstr>Questions??</vt:lpstr>
      <vt:lpstr>Contact Information</vt:lpstr>
    </vt:vector>
  </TitlesOfParts>
  <Company>W&amp;M Environmental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 Prevention Planning</dc:title>
  <dc:creator>W&amp;M Environmental Group</dc:creator>
  <cp:lastModifiedBy>Heather Woodward</cp:lastModifiedBy>
  <cp:revision>634</cp:revision>
  <cp:lastPrinted>2016-03-17T15:19:48Z</cp:lastPrinted>
  <dcterms:created xsi:type="dcterms:W3CDTF">2007-07-11T14:42:08Z</dcterms:created>
  <dcterms:modified xsi:type="dcterms:W3CDTF">2016-08-18T14:10:59Z</dcterms:modified>
</cp:coreProperties>
</file>